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99" r:id="rId13"/>
    <p:sldId id="302" r:id="rId14"/>
    <p:sldId id="303" r:id="rId15"/>
    <p:sldId id="306" r:id="rId16"/>
    <p:sldId id="308" r:id="rId17"/>
    <p:sldId id="305" r:id="rId18"/>
    <p:sldId id="280" r:id="rId19"/>
    <p:sldId id="295" r:id="rId20"/>
    <p:sldId id="282" r:id="rId21"/>
    <p:sldId id="297" r:id="rId22"/>
    <p:sldId id="283" r:id="rId23"/>
    <p:sldId id="298" r:id="rId24"/>
    <p:sldId id="331" r:id="rId25"/>
    <p:sldId id="296" r:id="rId26"/>
    <p:sldId id="284" r:id="rId27"/>
    <p:sldId id="294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2" r:id="rId39"/>
    <p:sldId id="323" r:id="rId40"/>
    <p:sldId id="324" r:id="rId41"/>
    <p:sldId id="325" r:id="rId42"/>
    <p:sldId id="326" r:id="rId43"/>
    <p:sldId id="304" r:id="rId44"/>
    <p:sldId id="309" r:id="rId45"/>
    <p:sldId id="310" r:id="rId46"/>
    <p:sldId id="327" r:id="rId47"/>
    <p:sldId id="328" r:id="rId48"/>
    <p:sldId id="329" r:id="rId49"/>
    <p:sldId id="33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AE9"/>
    <a:srgbClr val="FFD966"/>
    <a:srgbClr val="8FAADE"/>
    <a:srgbClr val="C5E2B4"/>
    <a:srgbClr val="70AE47"/>
    <a:srgbClr val="C5E1B4"/>
    <a:srgbClr val="C53E1B"/>
    <a:srgbClr val="8FAADD"/>
    <a:srgbClr val="8C818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4"/>
    <p:restoredTop sz="96312"/>
  </p:normalViewPr>
  <p:slideViewPr>
    <p:cSldViewPr snapToGrid="0" snapToObjects="1">
      <p:cViewPr>
        <p:scale>
          <a:sx n="107" d="100"/>
          <a:sy n="107" d="100"/>
        </p:scale>
        <p:origin x="912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53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27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2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06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40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6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68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6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6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0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48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82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0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53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15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93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51809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5470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41840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</a:t>
              </a:r>
              <a:r>
                <a:rPr lang="en-GB" i="0" u="none" strike="noStrike">
                  <a:solidFill>
                    <a:srgbClr val="333333"/>
                  </a:solidFill>
                  <a:effectLst/>
                </a:rPr>
                <a:t>CY)          </a:t>
              </a:r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ACC, CY</a:t>
              </a:r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3798279" y="6006734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5916671" y="611978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4651543" y="6043678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71C85E-3A54-5849-AE33-A97F322D70AA}"/>
              </a:ext>
            </a:extLst>
          </p:cNvPr>
          <p:cNvGrpSpPr/>
          <p:nvPr/>
        </p:nvGrpSpPr>
        <p:grpSpPr>
          <a:xfrm>
            <a:off x="3789798" y="-525514"/>
            <a:ext cx="4116265" cy="6434552"/>
            <a:chOff x="7904101" y="-118702"/>
            <a:chExt cx="4116265" cy="6434552"/>
          </a:xfrm>
        </p:grpSpPr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CE691EDF-0AB8-794E-948F-922315C70AA9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14D253-34BB-9041-9F4A-5791F94254C5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E88124D-54BB-7C41-A63B-5E61C61FEAA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CDD4EB-721E-734A-8BBB-379A43CAFB3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6F2456-5038-9940-B838-06756D4A522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1F33AD6-D4BE-B549-8B47-735A89E7BAD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A22C47-64AA-8E46-874B-D944EF425D0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007F02-B930-3241-9BCB-FE844A4740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8711EC-C681-5C43-A8C0-4395E5E4CB3D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BAC7FC-93F3-4049-82A1-4AE711C4C76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90" name="Double Brace 89">
              <a:extLst>
                <a:ext uri="{FF2B5EF4-FFF2-40B4-BE49-F238E27FC236}">
                  <a16:creationId xmlns:a16="http://schemas.microsoft.com/office/drawing/2014/main" id="{0E4D2254-7726-AA45-9410-E9AE1C528EAC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3DF9EA-78C0-1848-989D-9DECADF6F0E1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29D42F6-3E5B-2D40-9326-CB9573E86073}"/>
              </a:ext>
            </a:extLst>
          </p:cNvPr>
          <p:cNvCxnSpPr>
            <a:cxnSpLocks/>
          </p:cNvCxnSpPr>
          <p:nvPr/>
        </p:nvCxnSpPr>
        <p:spPr>
          <a:xfrm>
            <a:off x="5512603" y="6043507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4E71966-2477-3740-A088-214F4C5E8F8D}"/>
              </a:ext>
            </a:extLst>
          </p:cNvPr>
          <p:cNvCxnSpPr>
            <a:cxnSpLocks/>
          </p:cNvCxnSpPr>
          <p:nvPr/>
        </p:nvCxnSpPr>
        <p:spPr>
          <a:xfrm>
            <a:off x="3494451" y="-2067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47FE34D-7BE0-A349-90DA-A05A5E4035D7}"/>
              </a:ext>
            </a:extLst>
          </p:cNvPr>
          <p:cNvGrpSpPr/>
          <p:nvPr/>
        </p:nvGrpSpPr>
        <p:grpSpPr>
          <a:xfrm>
            <a:off x="158209" y="132604"/>
            <a:ext cx="3324999" cy="584775"/>
            <a:chOff x="7904101" y="494636"/>
            <a:chExt cx="3324999" cy="584775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40FD17-D23E-0F42-B038-4081F324464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B12283D-0141-1344-9423-9E81DD68C65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9872E-5D99-9C4C-B751-0B8EBAC2A16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B1A346-E46D-364E-B098-FBB9538DC6B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2B25FC-64E6-1445-814E-42C7703025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5B60F24-E072-AE48-A336-330957E24DB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62B701A-21CF-3441-B8BA-128BCFA20A6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D40CDF-FB90-7349-9A34-F5E500755B94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1  1  1  1  1  1  0  0 </a:t>
              </a:r>
              <a:endParaRPr lang="en-US" sz="3200" baseline="-25000" dirty="0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3FC5EE7-E8E0-E64D-BF37-A659EBD9DC30}"/>
              </a:ext>
            </a:extLst>
          </p:cNvPr>
          <p:cNvSpPr txBox="1"/>
          <p:nvPr/>
        </p:nvSpPr>
        <p:spPr>
          <a:xfrm>
            <a:off x="2104155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KBP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18BF579-7295-6D4F-9B82-A2A9D46840EC}"/>
              </a:ext>
            </a:extLst>
          </p:cNvPr>
          <p:cNvCxnSpPr>
            <a:cxnSpLocks/>
          </p:cNvCxnSpPr>
          <p:nvPr/>
        </p:nvCxnSpPr>
        <p:spPr>
          <a:xfrm flipH="1">
            <a:off x="-915" y="2571903"/>
            <a:ext cx="3495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579B93-5994-CC4E-B77A-B0DFAF783622}"/>
              </a:ext>
            </a:extLst>
          </p:cNvPr>
          <p:cNvGrpSpPr/>
          <p:nvPr/>
        </p:nvGrpSpPr>
        <p:grpSpPr>
          <a:xfrm>
            <a:off x="823981" y="1071530"/>
            <a:ext cx="876901" cy="369332"/>
            <a:chOff x="4489078" y="4509216"/>
            <a:chExt cx="876901" cy="36933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7AE20DE-F37A-3849-8157-5C8F1C0A9173}"/>
                </a:ext>
              </a:extLst>
            </p:cNvPr>
            <p:cNvSpPr txBox="1"/>
            <p:nvPr/>
          </p:nvSpPr>
          <p:spPr>
            <a:xfrm>
              <a:off x="4817431" y="450921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KBP</a:t>
              </a:r>
              <a:endParaRPr lang="en-US" baseline="-25000" dirty="0"/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D443F3EC-EC1D-1B45-8DAC-C32EAB7D1A6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18AB83-394A-7C4F-9126-FDA7B1B5CA5C}"/>
              </a:ext>
            </a:extLst>
          </p:cNvPr>
          <p:cNvSpPr/>
          <p:nvPr/>
        </p:nvSpPr>
        <p:spPr>
          <a:xfrm>
            <a:off x="-915" y="106895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BA91F92-773D-3C42-A526-BCD40803FF22}"/>
              </a:ext>
            </a:extLst>
          </p:cNvPr>
          <p:cNvGrpSpPr/>
          <p:nvPr/>
        </p:nvGrpSpPr>
        <p:grpSpPr>
          <a:xfrm>
            <a:off x="820593" y="1426236"/>
            <a:ext cx="891264" cy="369332"/>
            <a:chOff x="4489078" y="4509216"/>
            <a:chExt cx="891264" cy="36933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DD37C62-29FA-6C4C-88AA-7AB7A2DD3E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B0682083-FF72-D54F-AC54-08318759586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086CC81-B8A9-2A49-A086-179A639A33BB}"/>
              </a:ext>
            </a:extLst>
          </p:cNvPr>
          <p:cNvSpPr/>
          <p:nvPr/>
        </p:nvSpPr>
        <p:spPr>
          <a:xfrm>
            <a:off x="9815" y="142192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ROM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F393349-D94F-484A-9660-DE5A91B8C634}"/>
              </a:ext>
            </a:extLst>
          </p:cNvPr>
          <p:cNvGrpSpPr/>
          <p:nvPr/>
        </p:nvGrpSpPr>
        <p:grpSpPr>
          <a:xfrm>
            <a:off x="130106" y="2649848"/>
            <a:ext cx="3324999" cy="584775"/>
            <a:chOff x="7904101" y="494636"/>
            <a:chExt cx="3324999" cy="584775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757CA5B-4DD7-904E-B207-3323D2C3CB68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FE2447F-BB21-0F4C-9F29-5A086F824F5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AC9B11F-706B-604F-804D-B6061C8DE5D5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ACC9500-8DB8-E247-88A0-60B20A3B9C16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CEA5D66-4052-E64D-918F-3CA39650371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E5CE789-4388-5341-908C-9D905BCC717C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D692305-BFF7-5243-9A06-EB48F6CC176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69B826F-A032-8D4A-B87D-0F79EA46596D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1  1  1  1  1  0  1  1</a:t>
              </a:r>
              <a:endParaRPr lang="en-US" sz="3200" baseline="-250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25319963-F00F-F54D-AB70-FED06F2905C5}"/>
              </a:ext>
            </a:extLst>
          </p:cNvPr>
          <p:cNvSpPr txBox="1"/>
          <p:nvPr/>
        </p:nvSpPr>
        <p:spPr>
          <a:xfrm>
            <a:off x="2088211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DAA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2E8323E-FCA7-184E-BBD9-99315CE6CC0F}"/>
              </a:ext>
            </a:extLst>
          </p:cNvPr>
          <p:cNvCxnSpPr>
            <a:cxnSpLocks/>
          </p:cNvCxnSpPr>
          <p:nvPr/>
        </p:nvCxnSpPr>
        <p:spPr>
          <a:xfrm flipH="1">
            <a:off x="-915" y="4743916"/>
            <a:ext cx="349536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E015EE-18B3-9647-B392-C08160607317}"/>
              </a:ext>
            </a:extLst>
          </p:cNvPr>
          <p:cNvGrpSpPr/>
          <p:nvPr/>
        </p:nvGrpSpPr>
        <p:grpSpPr>
          <a:xfrm>
            <a:off x="2454829" y="3531623"/>
            <a:ext cx="891264" cy="369332"/>
            <a:chOff x="5514984" y="4509216"/>
            <a:chExt cx="891264" cy="369332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8AB9763-FE91-1945-A625-E387CEDD378D}"/>
                </a:ext>
              </a:extLst>
            </p:cNvPr>
            <p:cNvSpPr txBox="1"/>
            <p:nvPr/>
          </p:nvSpPr>
          <p:spPr>
            <a:xfrm>
              <a:off x="5843337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63" name="Right Arrow 162">
              <a:extLst>
                <a:ext uri="{FF2B5EF4-FFF2-40B4-BE49-F238E27FC236}">
                  <a16:creationId xmlns:a16="http://schemas.microsoft.com/office/drawing/2014/main" id="{9B55ABFD-5EF8-1C42-8EB7-CE85AC83A198}"/>
                </a:ext>
              </a:extLst>
            </p:cNvPr>
            <p:cNvSpPr/>
            <p:nvPr/>
          </p:nvSpPr>
          <p:spPr>
            <a:xfrm>
              <a:off x="5514984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2620C72-50E9-1D4C-8B0D-9AD5E7A86383}"/>
              </a:ext>
            </a:extLst>
          </p:cNvPr>
          <p:cNvSpPr/>
          <p:nvPr/>
        </p:nvSpPr>
        <p:spPr>
          <a:xfrm>
            <a:off x="-63667" y="3545017"/>
            <a:ext cx="2531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(0000 or 0110)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6CC8FA9-B141-DE4B-9AA0-CE63D560EC5E}"/>
              </a:ext>
            </a:extLst>
          </p:cNvPr>
          <p:cNvSpPr txBox="1"/>
          <p:nvPr/>
        </p:nvSpPr>
        <p:spPr>
          <a:xfrm>
            <a:off x="208304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8C54B02-4F84-F949-A226-F077888B1E0C}"/>
              </a:ext>
            </a:extLst>
          </p:cNvPr>
          <p:cNvGrpSpPr/>
          <p:nvPr/>
        </p:nvGrpSpPr>
        <p:grpSpPr>
          <a:xfrm>
            <a:off x="73571" y="4899694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1608C52-09B8-3A4E-8438-F5642F08118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67678D8-70CE-474B-B93E-3A62DC4A0F6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6BA593E-6BB7-C24D-B4CE-07665C1BC14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781CEA-2123-1C48-B4EA-4F6C2404EA67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71A70CE-9B64-FD49-A718-8B7947AF7CC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EE5B110-ED3E-644B-AAA8-5E0744675CD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A5BADA6-AC9A-C746-AD34-3035C11169E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19351D-96BD-7749-B578-48AC0E78699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1  1  1  1  1  0  0  1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B221644-8924-0648-A4DA-9721AB0EFC2E}"/>
              </a:ext>
            </a:extLst>
          </p:cNvPr>
          <p:cNvGrpSpPr/>
          <p:nvPr/>
        </p:nvGrpSpPr>
        <p:grpSpPr>
          <a:xfrm>
            <a:off x="707461" y="5534653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FDBD280-FC59-644C-B457-5F9B3DD1AD2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8238D925-BD8F-9B4D-A526-68E38F2977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57BF44C-7EE5-C542-8953-340D58561EF1}"/>
              </a:ext>
            </a:extLst>
          </p:cNvPr>
          <p:cNvSpPr/>
          <p:nvPr/>
        </p:nvSpPr>
        <p:spPr>
          <a:xfrm>
            <a:off x="10250" y="5541420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1011		If (CY) = 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AFD66A9-7E09-7A4B-9547-A8A547015123}"/>
              </a:ext>
            </a:extLst>
          </p:cNvPr>
          <p:cNvGrpSpPr/>
          <p:nvPr/>
        </p:nvGrpSpPr>
        <p:grpSpPr>
          <a:xfrm>
            <a:off x="706757" y="6226727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842C271-0D27-B54D-BAC9-A9C9DAFF816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3042B8DF-E4A0-304A-8624-E68A76CC058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2783C36-51A5-E44E-B9C5-4B30E0C99D88}"/>
              </a:ext>
            </a:extLst>
          </p:cNvPr>
          <p:cNvSpPr/>
          <p:nvPr/>
        </p:nvSpPr>
        <p:spPr>
          <a:xfrm>
            <a:off x="257934" y="6234646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3D14D52-ECD7-8D4C-9144-2C977B346F76}"/>
              </a:ext>
            </a:extLst>
          </p:cNvPr>
          <p:cNvGrpSpPr/>
          <p:nvPr/>
        </p:nvGrpSpPr>
        <p:grpSpPr>
          <a:xfrm>
            <a:off x="711480" y="5867092"/>
            <a:ext cx="891264" cy="369332"/>
            <a:chOff x="4489078" y="4509216"/>
            <a:chExt cx="891264" cy="369332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79C9CEF-826E-E04A-9659-1A415E78A98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5" name="Right Arrow 184">
              <a:extLst>
                <a:ext uri="{FF2B5EF4-FFF2-40B4-BE49-F238E27FC236}">
                  <a16:creationId xmlns:a16="http://schemas.microsoft.com/office/drawing/2014/main" id="{E76D8623-044A-1E4A-97C7-467E96FB7E8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0D80F0C-F65D-C94F-98C1-E2B23CB93B45}"/>
              </a:ext>
            </a:extLst>
          </p:cNvPr>
          <p:cNvSpPr/>
          <p:nvPr/>
        </p:nvSpPr>
        <p:spPr>
          <a:xfrm>
            <a:off x="14269" y="5873859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1010		If (CY) = 1</a:t>
            </a:r>
          </a:p>
        </p:txBody>
      </p: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655593" cy="3387565"/>
            <a:chOff x="7904101" y="-118702"/>
            <a:chExt cx="4655593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16" y="2017228"/>
            <a:ext cx="1651000" cy="50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988550"/>
            <a:chOff x="7904101" y="-118702"/>
            <a:chExt cx="4494952" cy="6988550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  <a:p>
              <a:endParaRPr lang="en-US" dirty="0"/>
            </a:p>
            <a:p>
              <a:r>
                <a:rPr lang="en-US" dirty="0"/>
                <a:t>LD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927FD8-AFD8-B94C-BC1F-A9B8FB8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02" y="6369851"/>
            <a:ext cx="2044700" cy="508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83758C8-49CA-6A4E-B3EC-23BA17DCEF84}"/>
              </a:ext>
            </a:extLst>
          </p:cNvPr>
          <p:cNvSpPr txBox="1"/>
          <p:nvPr/>
        </p:nvSpPr>
        <p:spPr>
          <a:xfrm>
            <a:off x="2043255" y="172995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WRM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1CBEA-01A6-5D4F-9E27-225CEFD2D7C9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DD4920E-AB50-6545-B9CC-26A98CDB66C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567140-C9F1-AD4E-938F-32C631543C8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0EB68C3-FD02-8B48-AAF6-F6D301DAD0F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4DD6F9-53A3-8845-B206-A26571928F5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5A2927-65FC-494A-B0CB-56B10FB962C2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DD088E-DF86-A54C-8504-B47AAB70D51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278509-4A29-8745-B293-6E4F14D3F02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A117AA-46BE-CD47-8FE6-55C74790828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84BCCE-E8E1-654E-B60B-6CE2B3D597EE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22EE6-DDE3-8643-9B35-70E83DE8E28B}"/>
              </a:ext>
            </a:extLst>
          </p:cNvPr>
          <p:cNvGrpSpPr/>
          <p:nvPr/>
        </p:nvGrpSpPr>
        <p:grpSpPr>
          <a:xfrm>
            <a:off x="922053" y="1274444"/>
            <a:ext cx="710189" cy="369332"/>
            <a:chOff x="4489078" y="4509216"/>
            <a:chExt cx="710189" cy="3693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EB4FAE-705B-9D4D-8847-C3D5A7E611BF}"/>
                </a:ext>
              </a:extLst>
            </p:cNvPr>
            <p:cNvSpPr txBox="1"/>
            <p:nvPr/>
          </p:nvSpPr>
          <p:spPr>
            <a:xfrm>
              <a:off x="4817431" y="450921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US" baseline="-25000" dirty="0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D5E60-1ABF-C740-BD68-F0A98938BE0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E80A2-DE0C-3441-AB3B-237A1018CFD7}"/>
              </a:ext>
            </a:extLst>
          </p:cNvPr>
          <p:cNvSpPr/>
          <p:nvPr/>
        </p:nvSpPr>
        <p:spPr>
          <a:xfrm>
            <a:off x="122123" y="12728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3D3AEFE-97CA-0E48-9EB8-068FD4184FB1}"/>
              </a:ext>
            </a:extLst>
          </p:cNvPr>
          <p:cNvCxnSpPr>
            <a:cxnSpLocks/>
          </p:cNvCxnSpPr>
          <p:nvPr/>
        </p:nvCxnSpPr>
        <p:spPr>
          <a:xfrm flipH="1">
            <a:off x="7335982" y="3955859"/>
            <a:ext cx="48560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607199" y="34049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WRn</a:t>
            </a:r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B3B6EBF-93DF-8E4D-B526-2636B0B71FCD}"/>
              </a:ext>
            </a:extLst>
          </p:cNvPr>
          <p:cNvSpPr txBox="1"/>
          <p:nvPr/>
        </p:nvSpPr>
        <p:spPr>
          <a:xfrm>
            <a:off x="2011745" y="6382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LDM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37956E9-53DF-E848-B1DA-1B920617D9CC}"/>
              </a:ext>
            </a:extLst>
          </p:cNvPr>
          <p:cNvGrpSpPr/>
          <p:nvPr/>
        </p:nvGrpSpPr>
        <p:grpSpPr>
          <a:xfrm>
            <a:off x="126991" y="3896529"/>
            <a:ext cx="4494952" cy="2279569"/>
            <a:chOff x="7904101" y="-118702"/>
            <a:chExt cx="4494952" cy="2279569"/>
          </a:xfrm>
        </p:grpSpPr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510D1D70-EDF1-4144-916A-5A3699C3DB0F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11BE34-15ED-674C-AAC3-BE49CD92ADF0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0D1B76A-E189-9948-B2EB-8502080141D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9C518BB-3DE6-5A4D-A0E5-E56980058D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56C7990-731A-A24F-9F1A-6B0C767D3C4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19AEE6E-7C90-5441-BCEC-B4E540A64950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39599C1-06A7-E041-B88B-92DE80D3BF8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F00C69A-4E21-2B44-9DB3-B68F711B26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DB44B16-21D5-0D48-9779-78E1FCF11E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55A39DA-F7F6-1048-8FCF-574B3A1140C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150" name="Double Brace 149">
              <a:extLst>
                <a:ext uri="{FF2B5EF4-FFF2-40B4-BE49-F238E27FC236}">
                  <a16:creationId xmlns:a16="http://schemas.microsoft.com/office/drawing/2014/main" id="{2C992097-C4CB-0B4A-997C-8B350398A9D7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5040C42-B286-B54B-9393-116D78F84027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58725D-7D0F-464C-AE60-F5ED35A33FDA}"/>
              </a:ext>
            </a:extLst>
          </p:cNvPr>
          <p:cNvGrpSpPr/>
          <p:nvPr/>
        </p:nvGrpSpPr>
        <p:grpSpPr>
          <a:xfrm>
            <a:off x="832185" y="5784246"/>
            <a:ext cx="891264" cy="369332"/>
            <a:chOff x="4489078" y="4509216"/>
            <a:chExt cx="891264" cy="36933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7F3FCE1-33F7-0548-BAE0-C0880ECDE4A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54" name="Right Arrow 153">
              <a:extLst>
                <a:ext uri="{FF2B5EF4-FFF2-40B4-BE49-F238E27FC236}">
                  <a16:creationId xmlns:a16="http://schemas.microsoft.com/office/drawing/2014/main" id="{189C3CC7-70E4-0C44-908F-8D3DAC85C8A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DAE5BF6-97F9-AE45-B4D4-FC382C9F3381}"/>
              </a:ext>
            </a:extLst>
          </p:cNvPr>
          <p:cNvSpPr/>
          <p:nvPr/>
        </p:nvSpPr>
        <p:spPr>
          <a:xfrm>
            <a:off x="32255" y="576766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C402FD9-E078-B34F-B3A4-5CDFC2E65D9B}"/>
              </a:ext>
            </a:extLst>
          </p:cNvPr>
          <p:cNvCxnSpPr>
            <a:cxnSpLocks/>
          </p:cNvCxnSpPr>
          <p:nvPr/>
        </p:nvCxnSpPr>
        <p:spPr>
          <a:xfrm flipH="1">
            <a:off x="-8718" y="4301816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7178672-E16C-C746-B369-CACCC2ECA824}"/>
              </a:ext>
            </a:extLst>
          </p:cNvPr>
          <p:cNvCxnSpPr>
            <a:cxnSpLocks/>
          </p:cNvCxnSpPr>
          <p:nvPr/>
        </p:nvCxnSpPr>
        <p:spPr>
          <a:xfrm flipH="1">
            <a:off x="9572" y="2271228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D6EE54F-0DA3-AE42-A234-7E324E0F9F93}"/>
              </a:ext>
            </a:extLst>
          </p:cNvPr>
          <p:cNvGrpSpPr/>
          <p:nvPr/>
        </p:nvGrpSpPr>
        <p:grpSpPr>
          <a:xfrm>
            <a:off x="122123" y="2359479"/>
            <a:ext cx="3324999" cy="584775"/>
            <a:chOff x="7904101" y="494636"/>
            <a:chExt cx="3324999" cy="584775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CAEA652-96F2-C245-8EEA-CC7859BC0437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58C29B9-AFA9-F44A-8F79-FF9E0FA2099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CEE2DC0-8CAF-9D4A-9B64-8C55CB130604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DC619C7-F627-2B46-9236-B7F8AFE5946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632C3D2-4F53-B34E-B2A0-8156D8DAFBCF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3326AE4-B41B-184D-9F65-1BCEA6CA051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36D14AB-F251-C54B-AD70-7349000452B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E9820F4-D27A-064D-8FAC-426D41C2F1C2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B04EB767-5F29-7244-AF45-4D974723AF1F}"/>
              </a:ext>
            </a:extLst>
          </p:cNvPr>
          <p:cNvSpPr txBox="1"/>
          <p:nvPr/>
        </p:nvSpPr>
        <p:spPr>
          <a:xfrm>
            <a:off x="2030787" y="38361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CLC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049BF36-5896-E349-B660-1756F2CC2238}"/>
              </a:ext>
            </a:extLst>
          </p:cNvPr>
          <p:cNvGrpSpPr/>
          <p:nvPr/>
        </p:nvGrpSpPr>
        <p:grpSpPr>
          <a:xfrm>
            <a:off x="968633" y="3887859"/>
            <a:ext cx="748661" cy="369332"/>
            <a:chOff x="4489078" y="4509216"/>
            <a:chExt cx="748661" cy="369332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0C0CDBC-D2AC-5F42-9F7B-5F454132AC49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71" name="Right Arrow 170">
              <a:extLst>
                <a:ext uri="{FF2B5EF4-FFF2-40B4-BE49-F238E27FC236}">
                  <a16:creationId xmlns:a16="http://schemas.microsoft.com/office/drawing/2014/main" id="{626B71B5-DFC1-A441-9D9F-8B998436D7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BA11373-1C8B-3F4D-AB9C-56F680C0D4AA}"/>
              </a:ext>
            </a:extLst>
          </p:cNvPr>
          <p:cNvSpPr/>
          <p:nvPr/>
        </p:nvSpPr>
        <p:spPr>
          <a:xfrm>
            <a:off x="519810" y="38957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E770DF6-823E-5C47-8B3F-941BE14F3F6B}"/>
              </a:ext>
            </a:extLst>
          </p:cNvPr>
          <p:cNvSpPr txBox="1"/>
          <p:nvPr/>
        </p:nvSpPr>
        <p:spPr>
          <a:xfrm>
            <a:off x="10609037" y="619802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STC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94F159B-A898-474D-A6BE-CE54FAF324B5}"/>
              </a:ext>
            </a:extLst>
          </p:cNvPr>
          <p:cNvGrpSpPr/>
          <p:nvPr/>
        </p:nvGrpSpPr>
        <p:grpSpPr>
          <a:xfrm>
            <a:off x="8225654" y="4532255"/>
            <a:ext cx="3324999" cy="584775"/>
            <a:chOff x="7904101" y="494636"/>
            <a:chExt cx="3324999" cy="58477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3106BDB-94C4-CF49-95CB-DA9412277D5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F45EECF-331B-C044-A623-0E715A45E966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A2490B-B4CC-0346-92B4-D5ED5EBCD9E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2C7198-115D-5048-8BB7-F39C06D3FE5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C385732-BA59-BB4E-A7A6-3D5AE0ACA14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40DC09-85E3-2B4A-9E27-E004A3DB0CB1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E60A3D9-1FF0-FA43-A03B-196E19D148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187F954-FA69-3D4D-BA10-6E2630472DE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1  1  1  1  1  0  1  0  </a:t>
              </a:r>
              <a:endParaRPr lang="en-US" sz="3200" baseline="-25000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912F0D3-F516-1F4D-A8F7-2EAA882919DB}"/>
              </a:ext>
            </a:extLst>
          </p:cNvPr>
          <p:cNvGrpSpPr/>
          <p:nvPr/>
        </p:nvGrpSpPr>
        <p:grpSpPr>
          <a:xfrm>
            <a:off x="8948319" y="5868343"/>
            <a:ext cx="748661" cy="369332"/>
            <a:chOff x="4489078" y="4509216"/>
            <a:chExt cx="748661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8407EA-2A65-7E4D-A435-31C6BE4D2654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BC15ABCD-1064-2B46-8F99-41F6973DB10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1B34E46-81B4-A842-B04D-590887AF817B}"/>
              </a:ext>
            </a:extLst>
          </p:cNvPr>
          <p:cNvSpPr/>
          <p:nvPr/>
        </p:nvSpPr>
        <p:spPr>
          <a:xfrm>
            <a:off x="8499496" y="587626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44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52516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XCH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4689" y="-157891"/>
            <a:ext cx="4494952" cy="6434552"/>
            <a:chOff x="7904101" y="-118702"/>
            <a:chExt cx="4494952" cy="6434552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610089" y="-82754"/>
              <a:ext cx="1373582" cy="1534789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3E830-C66C-BC41-83D0-99780C9AE42F}"/>
              </a:ext>
            </a:extLst>
          </p:cNvPr>
          <p:cNvGrpSpPr/>
          <p:nvPr/>
        </p:nvGrpSpPr>
        <p:grpSpPr>
          <a:xfrm>
            <a:off x="4252924" y="3976313"/>
            <a:ext cx="891264" cy="369332"/>
            <a:chOff x="4489078" y="4509216"/>
            <a:chExt cx="891264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321479-F5EE-3E44-B302-6D27BAA44D6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40A202DA-81D8-4A42-8362-684C721248C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4680DCE-5ADF-1247-AF42-1D8DA80A3715}"/>
              </a:ext>
            </a:extLst>
          </p:cNvPr>
          <p:cNvSpPr/>
          <p:nvPr/>
        </p:nvSpPr>
        <p:spPr>
          <a:xfrm>
            <a:off x="3452994" y="395973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B6F03B-AD03-9047-A737-CB0A26FF6120}"/>
              </a:ext>
            </a:extLst>
          </p:cNvPr>
          <p:cNvGrpSpPr/>
          <p:nvPr/>
        </p:nvGrpSpPr>
        <p:grpSpPr>
          <a:xfrm>
            <a:off x="4252924" y="3642488"/>
            <a:ext cx="1017901" cy="369332"/>
            <a:chOff x="4489078" y="4509216"/>
            <a:chExt cx="1017901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050F0D-C782-4749-B45C-603728745AE8}"/>
                </a:ext>
              </a:extLst>
            </p:cNvPr>
            <p:cNvSpPr txBox="1"/>
            <p:nvPr/>
          </p:nvSpPr>
          <p:spPr>
            <a:xfrm>
              <a:off x="4817431" y="4509216"/>
              <a:ext cx="68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ACBR</a:t>
              </a:r>
              <a:endParaRPr lang="en-US" baseline="-25000" dirty="0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AB3FE57-EEFE-2441-BC41-CE9E766960A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9AAA0-5DBE-5D4A-938D-19425D9418CE}"/>
              </a:ext>
            </a:extLst>
          </p:cNvPr>
          <p:cNvSpPr/>
          <p:nvPr/>
        </p:nvSpPr>
        <p:spPr>
          <a:xfrm>
            <a:off x="3452994" y="362590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(ACC)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BA6642-4720-B846-A687-446AE0091344}"/>
              </a:ext>
            </a:extLst>
          </p:cNvPr>
          <p:cNvGrpSpPr/>
          <p:nvPr/>
        </p:nvGrpSpPr>
        <p:grpSpPr>
          <a:xfrm>
            <a:off x="4252924" y="4362224"/>
            <a:ext cx="1013156" cy="369332"/>
            <a:chOff x="4489078" y="4509216"/>
            <a:chExt cx="1013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446334-FA46-3145-B7B6-EB1582B9A7D0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C7DE2B9-4F4F-7949-9839-F7FE01A66DD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F07465-8EDA-B940-B7F8-B5F54D8B0BBE}"/>
              </a:ext>
            </a:extLst>
          </p:cNvPr>
          <p:cNvSpPr/>
          <p:nvPr/>
        </p:nvSpPr>
        <p:spPr>
          <a:xfrm>
            <a:off x="3452994" y="434564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(ACBR)  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A02BFDA-FEAA-A24D-B91B-EA44D1F300C9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290936F-D2BA-4C44-AF31-0D414ADD07AE}"/>
              </a:ext>
            </a:extLst>
          </p:cNvPr>
          <p:cNvSpPr txBox="1"/>
          <p:nvPr/>
        </p:nvSpPr>
        <p:spPr>
          <a:xfrm>
            <a:off x="1869036" y="42402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SBM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846F91A-3597-3D4D-B3CE-0F3928A93C56}"/>
              </a:ext>
            </a:extLst>
          </p:cNvPr>
          <p:cNvGrpSpPr/>
          <p:nvPr/>
        </p:nvGrpSpPr>
        <p:grpSpPr>
          <a:xfrm>
            <a:off x="114249" y="2892046"/>
            <a:ext cx="3324999" cy="584775"/>
            <a:chOff x="7904101" y="494636"/>
            <a:chExt cx="3324999" cy="584775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15A13B2-1E92-DE42-A1C0-47831258E21A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AAF2B20-8902-F34B-B9AA-71D4D208D6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6C0FAEA-4BB0-D64D-A651-405899A2329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9139A-5661-4840-AAE6-954C9A1B39EF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B24CAA6-8D1D-AB47-9415-FC3B32F29D30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36CAF0A-B877-7A49-AF54-D818104CC13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B2F82FC-1C88-9549-BB96-030C44CBFB2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07E1FB-B4BB-8248-8F7D-89DF6E5688F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1  1  1  0  1  0  0  0</a:t>
              </a:r>
              <a:endParaRPr lang="en-US" sz="3200" baseline="-25000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144B5D-28FF-8E47-8A19-0155C3BBFEB6}"/>
              </a:ext>
            </a:extLst>
          </p:cNvPr>
          <p:cNvSpPr txBox="1"/>
          <p:nvPr/>
        </p:nvSpPr>
        <p:spPr>
          <a:xfrm>
            <a:off x="199689" y="3778102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8284994F-9605-5E46-8453-243BEBE1AFE7}"/>
              </a:ext>
            </a:extLst>
          </p:cNvPr>
          <p:cNvSpPr/>
          <p:nvPr/>
        </p:nvSpPr>
        <p:spPr>
          <a:xfrm>
            <a:off x="2050670" y="389115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D39662B-8041-3E43-97A0-9503CF381917}"/>
              </a:ext>
            </a:extLst>
          </p:cNvPr>
          <p:cNvCxnSpPr>
            <a:cxnSpLocks/>
          </p:cNvCxnSpPr>
          <p:nvPr/>
        </p:nvCxnSpPr>
        <p:spPr>
          <a:xfrm>
            <a:off x="1699153" y="381487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0E09D64-BB6D-8A4B-B47B-7671F04F81B1}"/>
              </a:ext>
            </a:extLst>
          </p:cNvPr>
          <p:cNvCxnSpPr>
            <a:cxnSpLocks/>
          </p:cNvCxnSpPr>
          <p:nvPr/>
        </p:nvCxnSpPr>
        <p:spPr>
          <a:xfrm>
            <a:off x="401490" y="381533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B2E6396-F84A-F940-8777-62E771ECBDF3}"/>
              </a:ext>
            </a:extLst>
          </p:cNvPr>
          <p:cNvSpPr txBox="1"/>
          <p:nvPr/>
        </p:nvSpPr>
        <p:spPr>
          <a:xfrm>
            <a:off x="10564629" y="4264401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WRR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1089486-8062-394C-8D39-1F2387298E9D}"/>
              </a:ext>
            </a:extLst>
          </p:cNvPr>
          <p:cNvGrpSpPr/>
          <p:nvPr/>
        </p:nvGrpSpPr>
        <p:grpSpPr>
          <a:xfrm>
            <a:off x="8195634" y="477835"/>
            <a:ext cx="3324999" cy="584775"/>
            <a:chOff x="7904101" y="494636"/>
            <a:chExt cx="3324999" cy="584775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EFD1B31-E7FD-C349-938E-3600095BE600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2E83D1A-CF43-D448-8A6C-01083A6245A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BE80EF0-48A9-0644-AE1B-871F8F57655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C403084-ACB9-7D44-914B-1703C7A8EB2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831AEF8-71A9-EF4E-A4F9-2582CB26CDD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0F189BB-DD2F-8842-9EB6-ABF9FF03F3C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4E2F397-1109-E346-9C72-DB9D54525AF7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8B68B71-2D12-2740-ACA1-564F1F5B249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19B6170-F54A-B24C-B09B-2C2B39F68711}"/>
              </a:ext>
            </a:extLst>
          </p:cNvPr>
          <p:cNvGrpSpPr/>
          <p:nvPr/>
        </p:nvGrpSpPr>
        <p:grpSpPr>
          <a:xfrm>
            <a:off x="9014878" y="1535469"/>
            <a:ext cx="2501256" cy="369332"/>
            <a:chOff x="4489078" y="4509216"/>
            <a:chExt cx="2501256" cy="36933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82433D8-F48F-A841-9837-11D0518F3D7A}"/>
                </a:ext>
              </a:extLst>
            </p:cNvPr>
            <p:cNvSpPr txBox="1"/>
            <p:nvPr/>
          </p:nvSpPr>
          <p:spPr>
            <a:xfrm>
              <a:off x="4817431" y="4509216"/>
              <a:ext cx="2172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Output Register</a:t>
              </a:r>
              <a:endParaRPr lang="en-US" baseline="-25000" dirty="0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C4B9E4A0-1FE4-114B-90BC-FC5B174D891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D24571F-649D-B240-9A08-78FEE6204278}"/>
              </a:ext>
            </a:extLst>
          </p:cNvPr>
          <p:cNvSpPr/>
          <p:nvPr/>
        </p:nvSpPr>
        <p:spPr>
          <a:xfrm>
            <a:off x="8214948" y="1518890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74B8E-2DEA-F64B-86F8-B9A900FF2BFF}"/>
              </a:ext>
            </a:extLst>
          </p:cNvPr>
          <p:cNvSpPr txBox="1"/>
          <p:nvPr/>
        </p:nvSpPr>
        <p:spPr>
          <a:xfrm>
            <a:off x="10564629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WMP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4FC5595-A6D8-0948-A164-647E4F1D08A2}"/>
              </a:ext>
            </a:extLst>
          </p:cNvPr>
          <p:cNvCxnSpPr>
            <a:cxnSpLocks/>
          </p:cNvCxnSpPr>
          <p:nvPr/>
        </p:nvCxnSpPr>
        <p:spPr>
          <a:xfrm flipH="1">
            <a:off x="7535917" y="2571903"/>
            <a:ext cx="46560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101845D-3784-0A4B-A520-4D426D31DFE0}"/>
              </a:ext>
            </a:extLst>
          </p:cNvPr>
          <p:cNvGrpSpPr/>
          <p:nvPr/>
        </p:nvGrpSpPr>
        <p:grpSpPr>
          <a:xfrm>
            <a:off x="8304946" y="2833200"/>
            <a:ext cx="3324999" cy="584775"/>
            <a:chOff x="7904101" y="494636"/>
            <a:chExt cx="3324999" cy="584775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6886524-8430-A74E-BCB9-A512AF812D1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867FE3-A971-8148-B6F9-47BAF3515B9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A2CFB31-44A1-0D40-AD7B-39493D2D687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45E6D19-B164-7347-AB4D-B1A69F079A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1F8A40F-626C-6D4A-905E-F2F85F65533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DDC1060-52B8-2B44-A5FD-57E51F419AD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400DC23-1EE3-3746-8B04-88BEAB0B283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DE99FDB-A4E0-524D-8FC2-9D20CD3E7BC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  </a:t>
              </a:r>
              <a:endParaRPr lang="en-US" sz="3200" baseline="-250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678070-50DE-5C47-A83A-6871D7F0D791}"/>
              </a:ext>
            </a:extLst>
          </p:cNvPr>
          <p:cNvGrpSpPr/>
          <p:nvPr/>
        </p:nvGrpSpPr>
        <p:grpSpPr>
          <a:xfrm>
            <a:off x="8986553" y="3815576"/>
            <a:ext cx="2240415" cy="369332"/>
            <a:chOff x="4489078" y="4509216"/>
            <a:chExt cx="2240415" cy="36933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3DF2287-6EA2-A346-A2C4-7A7B592FB204}"/>
                </a:ext>
              </a:extLst>
            </p:cNvPr>
            <p:cNvSpPr txBox="1"/>
            <p:nvPr/>
          </p:nvSpPr>
          <p:spPr>
            <a:xfrm>
              <a:off x="4817431" y="4509216"/>
              <a:ext cx="191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ROM Output Lines</a:t>
              </a:r>
              <a:endParaRPr lang="en-US" baseline="-25000" dirty="0"/>
            </a:p>
          </p:txBody>
        </p:sp>
        <p:sp>
          <p:nvSpPr>
            <p:cNvPr id="162" name="Right Arrow 161">
              <a:extLst>
                <a:ext uri="{FF2B5EF4-FFF2-40B4-BE49-F238E27FC236}">
                  <a16:creationId xmlns:a16="http://schemas.microsoft.com/office/drawing/2014/main" id="{17FAD33A-DD52-2C48-A9B1-BF9EC990365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59C96A-8673-E54F-B320-4E6139175CB5}"/>
              </a:ext>
            </a:extLst>
          </p:cNvPr>
          <p:cNvSpPr/>
          <p:nvPr/>
        </p:nvSpPr>
        <p:spPr>
          <a:xfrm>
            <a:off x="8186623" y="379899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5156AB6-B8C9-C840-BD51-3962896D7981}"/>
              </a:ext>
            </a:extLst>
          </p:cNvPr>
          <p:cNvSpPr txBox="1"/>
          <p:nvPr/>
        </p:nvSpPr>
        <p:spPr>
          <a:xfrm>
            <a:off x="10564629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CLB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8CC372A-8BF6-3441-94A3-892BA247383E}"/>
              </a:ext>
            </a:extLst>
          </p:cNvPr>
          <p:cNvCxnSpPr>
            <a:cxnSpLocks/>
          </p:cNvCxnSpPr>
          <p:nvPr/>
        </p:nvCxnSpPr>
        <p:spPr>
          <a:xfrm flipH="1">
            <a:off x="7535917" y="4762385"/>
            <a:ext cx="468551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ED30DA3-8891-0849-BDDC-72020F6A9287}"/>
              </a:ext>
            </a:extLst>
          </p:cNvPr>
          <p:cNvGrpSpPr/>
          <p:nvPr/>
        </p:nvGrpSpPr>
        <p:grpSpPr>
          <a:xfrm>
            <a:off x="8334382" y="4922081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90B7A9-2D17-EB47-854D-5890DB83A7A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02C1CC8-24CB-B744-9015-A94D599590D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AF51910-9519-D349-9AB4-0338F1E79C6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4C86EBF-8BD7-2641-9A7A-6242091E599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345FDED-C1A2-1546-817A-2B77FFEBAFC6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CF39D1A-E548-614A-AA39-B5C5124ACFE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E7F8E4B-92F4-354B-A2D0-FEE360A021A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9048810-86DE-474D-ACB5-021A145C27B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9B2B6A4-16E1-ED41-98AF-6B905378066F}"/>
              </a:ext>
            </a:extLst>
          </p:cNvPr>
          <p:cNvGrpSpPr/>
          <p:nvPr/>
        </p:nvGrpSpPr>
        <p:grpSpPr>
          <a:xfrm>
            <a:off x="9015989" y="5904457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1D4295D-C143-C741-839A-CAA5016D1ED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0E0CAB5-D169-ED42-A7AA-ECE12865069B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98FA3B9-045D-D74C-99BD-6CB8B71274AC}"/>
              </a:ext>
            </a:extLst>
          </p:cNvPr>
          <p:cNvSpPr/>
          <p:nvPr/>
        </p:nvSpPr>
        <p:spPr>
          <a:xfrm>
            <a:off x="8593737" y="58878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7D3A6EC-1D50-D741-ACC5-72CB1B560489}"/>
              </a:ext>
            </a:extLst>
          </p:cNvPr>
          <p:cNvGrpSpPr/>
          <p:nvPr/>
        </p:nvGrpSpPr>
        <p:grpSpPr>
          <a:xfrm>
            <a:off x="9027611" y="6233746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357D08-F7CA-274D-91EE-9A1176393F8E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17464AE5-9D15-774F-95F4-E3C89107061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BC45F72-5031-2B41-964B-BA2A410E3F02}"/>
              </a:ext>
            </a:extLst>
          </p:cNvPr>
          <p:cNvSpPr/>
          <p:nvPr/>
        </p:nvSpPr>
        <p:spPr>
          <a:xfrm>
            <a:off x="8578788" y="624166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130296-6157-2249-8AD6-B7896861D4BE}"/>
              </a:ext>
            </a:extLst>
          </p:cNvPr>
          <p:cNvGrpSpPr/>
          <p:nvPr/>
        </p:nvGrpSpPr>
        <p:grpSpPr>
          <a:xfrm>
            <a:off x="108064" y="496011"/>
            <a:ext cx="3324999" cy="584775"/>
            <a:chOff x="7904101" y="494636"/>
            <a:chExt cx="3324999" cy="5847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E39CD51-1512-4740-8B56-3A2EC79FD03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4A38A1C-8FA0-9C45-9E97-A1DD3E3AC7E5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0ADD69D-4EA7-1841-AE09-CAE68D77407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6E2F8D-F421-2D40-9235-2D31BB5C931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1E64C93-D638-9549-86B2-22D90C860C9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9CCF48D-DDC2-774F-8E15-2256D6D5182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1B67717-8051-AD4C-A531-C1BB2FA7541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ADA30B4-FD52-CE4F-ACBE-2F9F9F364F3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1  1  1  1  1  0  0  0</a:t>
              </a:r>
              <a:endParaRPr lang="en-US" sz="3200" baseline="-25000" dirty="0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A8715BFA-BB9C-C343-B8F3-9721B5746340}"/>
              </a:ext>
            </a:extLst>
          </p:cNvPr>
          <p:cNvSpPr txBox="1"/>
          <p:nvPr/>
        </p:nvSpPr>
        <p:spPr>
          <a:xfrm>
            <a:off x="2025503" y="200081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B22DB2B-E84D-CD4F-9484-04D8A7012996}"/>
              </a:ext>
            </a:extLst>
          </p:cNvPr>
          <p:cNvGrpSpPr/>
          <p:nvPr/>
        </p:nvGrpSpPr>
        <p:grpSpPr>
          <a:xfrm>
            <a:off x="1054018" y="1464811"/>
            <a:ext cx="891264" cy="369332"/>
            <a:chOff x="4489078" y="4509216"/>
            <a:chExt cx="891264" cy="3693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8CE3FE0-7BE4-F54F-8566-EEC9471BE4F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95" name="Right Arrow 194">
              <a:extLst>
                <a:ext uri="{FF2B5EF4-FFF2-40B4-BE49-F238E27FC236}">
                  <a16:creationId xmlns:a16="http://schemas.microsoft.com/office/drawing/2014/main" id="{0AC2A618-53C5-B84C-9781-C76B10802F5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74BE11-63CD-4A4D-9265-9A659E2AC648}"/>
              </a:ext>
            </a:extLst>
          </p:cNvPr>
          <p:cNvSpPr/>
          <p:nvPr/>
        </p:nvSpPr>
        <p:spPr>
          <a:xfrm>
            <a:off x="-129229" y="146223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- 1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4DE247F-E800-8043-9521-50B655EDE559}"/>
              </a:ext>
            </a:extLst>
          </p:cNvPr>
          <p:cNvCxnSpPr>
            <a:cxnSpLocks/>
          </p:cNvCxnSpPr>
          <p:nvPr/>
        </p:nvCxnSpPr>
        <p:spPr>
          <a:xfrm>
            <a:off x="0" y="2571903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CD302B2-1282-724B-BF44-EE3D6AD544FB}"/>
              </a:ext>
            </a:extLst>
          </p:cNvPr>
          <p:cNvCxnSpPr>
            <a:cxnSpLocks/>
          </p:cNvCxnSpPr>
          <p:nvPr/>
        </p:nvCxnSpPr>
        <p:spPr>
          <a:xfrm flipH="1">
            <a:off x="1" y="4762385"/>
            <a:ext cx="346070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1FC08AD-16D8-B449-995A-ED46E30E6237}"/>
              </a:ext>
            </a:extLst>
          </p:cNvPr>
          <p:cNvGrpSpPr/>
          <p:nvPr/>
        </p:nvGrpSpPr>
        <p:grpSpPr>
          <a:xfrm>
            <a:off x="135709" y="4914578"/>
            <a:ext cx="3324999" cy="584775"/>
            <a:chOff x="7904101" y="494636"/>
            <a:chExt cx="3324999" cy="584775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BEB9A7-6114-5143-8629-6D76A22C6E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6277A69-9743-574B-9F39-3DC325B7D2ED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40831A7-EAE9-0F4B-BD49-E40CEDE0412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814BAE1-BB37-F84F-A0A4-80456736C1F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35C2E75-D4E9-0B4A-9EC6-F1F657B5541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0F6289C-EE77-6143-AA37-6A4EA88F41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614D52E-41AD-2F40-A917-6C69FB7F360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70D02922-1E64-0141-BE0C-2A128008FD7C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B85ECCAF-6C57-BA42-B8CC-144C804AC10F}"/>
              </a:ext>
            </a:extLst>
          </p:cNvPr>
          <p:cNvSpPr txBox="1"/>
          <p:nvPr/>
        </p:nvSpPr>
        <p:spPr>
          <a:xfrm>
            <a:off x="2050670" y="636198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IAC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822ED0B-E680-9943-BD81-42C456C3A5D7}"/>
              </a:ext>
            </a:extLst>
          </p:cNvPr>
          <p:cNvGrpSpPr/>
          <p:nvPr/>
        </p:nvGrpSpPr>
        <p:grpSpPr>
          <a:xfrm>
            <a:off x="962648" y="5826120"/>
            <a:ext cx="891264" cy="369332"/>
            <a:chOff x="4489078" y="4509216"/>
            <a:chExt cx="891264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8D7B8C0-1387-9043-AF25-82F1E786C4B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8B398146-A827-EA41-BD36-E9B43CA2B500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B5A076C-3CD3-7343-A35A-83CCB7EA1672}"/>
              </a:ext>
            </a:extLst>
          </p:cNvPr>
          <p:cNvSpPr/>
          <p:nvPr/>
        </p:nvSpPr>
        <p:spPr>
          <a:xfrm>
            <a:off x="-220599" y="582354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+ 1</a:t>
            </a:r>
          </a:p>
        </p:txBody>
      </p:sp>
    </p:spTree>
    <p:extLst>
      <p:ext uri="{BB962C8B-B14F-4D97-AF65-F5344CB8AC3E}">
        <p14:creationId xmlns:p14="http://schemas.microsoft.com/office/powerpoint/2010/main" val="217530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588749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WPM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784265" y="6402553"/>
            <a:ext cx="1227958" cy="369332"/>
            <a:chOff x="4489078" y="4509216"/>
            <a:chExt cx="1227958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(PRAM)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-15665" y="638597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92213F-B09F-6545-8AAE-F2323B829027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3C8A3F-9EC7-154B-A082-DE0A63A3645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A47A3F-58FE-C14B-9351-9498A968326C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44C142-4E20-124B-9471-A31A6C49373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9BDE5F-7687-0549-8F49-FAA3FC0DAAF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829BB4-0373-BD4D-BCEF-1F7DC299B38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025D3C-0425-CD46-8D22-3CEAF42398A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FE8B5E-B407-E54D-B6AE-24A7021BC3F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FE409A-D671-E949-95C6-D8EDCA5CCA8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  </a:t>
              </a:r>
              <a:endParaRPr lang="en-US" sz="3200" baseline="-25000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D8E10E4-6B14-F044-95E2-80CBBEFD9175}"/>
              </a:ext>
            </a:extLst>
          </p:cNvPr>
          <p:cNvCxnSpPr>
            <a:cxnSpLocks/>
          </p:cNvCxnSpPr>
          <p:nvPr/>
        </p:nvCxnSpPr>
        <p:spPr>
          <a:xfrm>
            <a:off x="8002026" y="57388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DA15E2-83FF-1943-B4F3-2933C70785B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2B6E3B-8CEE-DE4D-B06E-352345789AC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1BB53D-B070-D94E-B7BC-7F1399866AB2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4BE963-2272-694E-86B6-75469FE138A0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E59BDC-C685-C445-B0E1-D02BEAB06D56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98305E-3944-4543-B3B6-87EA410AB157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0E3F7D-938A-5E4C-BB6F-B9FA412BF620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0EB692-FF6D-AA45-843B-909070F86885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404A834-9B34-C441-B174-E570D98AB38E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0AF427-B682-F649-893E-A68A80AC7B3C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41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A087B7-7383-E849-9E09-0E147807AF86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78390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73CCDA-0D38-A849-8EBB-E902D38DA060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60E7C-9B86-0748-942C-5FE152B77E8E}"/>
              </a:ext>
            </a:extLst>
          </p:cNvPr>
          <p:cNvSpPr/>
          <p:nvPr/>
        </p:nvSpPr>
        <p:spPr>
          <a:xfrm>
            <a:off x="2178998" y="2819440"/>
            <a:ext cx="394178" cy="1747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11D27E-22EE-224D-B24B-A5A3500D82E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176B5CF-BF93-8B49-A249-DBD489D7A41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424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940314-97FF-A44C-B1C7-93104E02796B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78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CB26CF-2EEB-AF4F-A99A-67053FD684BD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58FE0C-54C9-A040-B434-35E512BA81AF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9B1837-4056-EC44-AD47-4DDB651E15F6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0636DC-C882-734C-B51F-1D960F06A9D6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06211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AFEA10-82DE-AF47-A0C6-ED6F7750FE54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414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D000E3C-A1F6-3F4A-A62C-02009486C0E1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9F68CB-7954-6E43-8F54-72E67DE1D8AB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91D5E4-0C92-6F4C-8E16-92E6BA0B6848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CE9071-A6D3-6944-8F4D-C4CBA13B61A6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CDB0D7-992A-994E-B7F6-4D932FCD28AC}"/>
              </a:ext>
            </a:extLst>
          </p:cNvPr>
          <p:cNvCxnSpPr/>
          <p:nvPr/>
        </p:nvCxnSpPr>
        <p:spPr>
          <a:xfrm>
            <a:off x="1943422" y="3058343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9C7B3AA-4072-BD47-9B3C-D404CF1F81BA}"/>
              </a:ext>
            </a:extLst>
          </p:cNvPr>
          <p:cNvCxnSpPr/>
          <p:nvPr/>
        </p:nvCxnSpPr>
        <p:spPr>
          <a:xfrm>
            <a:off x="2110184" y="3419977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4228DBF-3A6F-7246-8F88-6ABD3EB6BA7B}"/>
              </a:ext>
            </a:extLst>
          </p:cNvPr>
          <p:cNvCxnSpPr/>
          <p:nvPr/>
        </p:nvCxnSpPr>
        <p:spPr>
          <a:xfrm>
            <a:off x="2100095" y="3782886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6D697DB-C22E-A244-AFA7-4465AA142EB0}"/>
              </a:ext>
            </a:extLst>
          </p:cNvPr>
          <p:cNvCxnSpPr/>
          <p:nvPr/>
        </p:nvCxnSpPr>
        <p:spPr>
          <a:xfrm>
            <a:off x="2100095" y="4143904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9EBB0E-14E4-A149-BA11-7BD86119CAF7}"/>
              </a:ext>
            </a:extLst>
          </p:cNvPr>
          <p:cNvCxnSpPr/>
          <p:nvPr/>
        </p:nvCxnSpPr>
        <p:spPr>
          <a:xfrm>
            <a:off x="2100095" y="4505231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B132CD-D674-F445-B3F8-9F46328CE8C5}"/>
              </a:ext>
            </a:extLst>
          </p:cNvPr>
          <p:cNvSpPr txBox="1"/>
          <p:nvPr/>
        </p:nvSpPr>
        <p:spPr>
          <a:xfrm>
            <a:off x="1658821" y="1826708"/>
            <a:ext cx="62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RAM Chip 0			Program RAM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71820-9DFD-CE4A-9FA7-2D1DF7D4D878}"/>
              </a:ext>
            </a:extLst>
          </p:cNvPr>
          <p:cNvSpPr txBox="1"/>
          <p:nvPr/>
        </p:nvSpPr>
        <p:spPr>
          <a:xfrm>
            <a:off x="106857" y="305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FBC4693-9C96-DD49-8968-16B19CECD99A}"/>
              </a:ext>
            </a:extLst>
          </p:cNvPr>
          <p:cNvSpPr txBox="1"/>
          <p:nvPr/>
        </p:nvSpPr>
        <p:spPr>
          <a:xfrm>
            <a:off x="106500" y="341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7ECFAD6-A6C6-684D-B1EF-D8F01B75CF03}"/>
              </a:ext>
            </a:extLst>
          </p:cNvPr>
          <p:cNvSpPr txBox="1"/>
          <p:nvPr/>
        </p:nvSpPr>
        <p:spPr>
          <a:xfrm>
            <a:off x="106500" y="378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DFAF1B1-AE50-844B-BC58-8ADC111BD6EF}"/>
              </a:ext>
            </a:extLst>
          </p:cNvPr>
          <p:cNvSpPr txBox="1"/>
          <p:nvPr/>
        </p:nvSpPr>
        <p:spPr>
          <a:xfrm>
            <a:off x="110750" y="414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30FEC-07BD-1946-93D8-0BA9AA5915A7}"/>
              </a:ext>
            </a:extLst>
          </p:cNvPr>
          <p:cNvSpPr txBox="1"/>
          <p:nvPr/>
        </p:nvSpPr>
        <p:spPr>
          <a:xfrm>
            <a:off x="3060836" y="49502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567C2F93-A796-BB43-B7C3-22BFBEABDA78}"/>
              </a:ext>
            </a:extLst>
          </p:cNvPr>
          <p:cNvSpPr/>
          <p:nvPr/>
        </p:nvSpPr>
        <p:spPr>
          <a:xfrm rot="16200000">
            <a:off x="3241313" y="3439045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7FB11BB-EF9F-EF47-B255-72C3DCDC8C29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42476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8F0D10-95BE-924C-BAC5-DE8B9A229DEE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423437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E07CDC3-37B9-A344-B6E6-4AB19F78CC49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DAA830-0BFF-1D4B-AF3A-6E8E5E5CB527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DD6F9-9D97-AE49-9C52-142266EC9280}"/>
              </a:ext>
            </a:extLst>
          </p:cNvPr>
          <p:cNvSpPr txBox="1"/>
          <p:nvPr/>
        </p:nvSpPr>
        <p:spPr>
          <a:xfrm>
            <a:off x="3208984" y="30544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    A     B</a:t>
            </a:r>
          </a:p>
        </p:txBody>
      </p:sp>
      <p:sp>
        <p:nvSpPr>
          <p:cNvPr id="161" name="Double Brace 160">
            <a:extLst>
              <a:ext uri="{FF2B5EF4-FFF2-40B4-BE49-F238E27FC236}">
                <a16:creationId xmlns:a16="http://schemas.microsoft.com/office/drawing/2014/main" id="{842282FB-068D-AB48-81B9-60D0CFC9E979}"/>
              </a:ext>
            </a:extLst>
          </p:cNvPr>
          <p:cNvSpPr/>
          <p:nvPr/>
        </p:nvSpPr>
        <p:spPr>
          <a:xfrm rot="16200000">
            <a:off x="3245360" y="2667093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50F2BA-76D3-244C-851C-6E1DDAA3E0BD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789000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C78C5-B509-D942-A12E-662AD48A6AEB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78767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F12F6C-2E90-134E-BA58-F56FD7FCE6B3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E792B2-CAEA-BB4D-8681-72873B291740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B28F2C-9AAA-2347-BC1E-1F248FF8DB5E}"/>
              </a:ext>
            </a:extLst>
          </p:cNvPr>
          <p:cNvSpPr txBox="1">
            <a:spLocks noChangeAspect="1"/>
          </p:cNvSpPr>
          <p:nvPr/>
        </p:nvSpPr>
        <p:spPr>
          <a:xfrm>
            <a:off x="5295403" y="279881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9ED886B-9BAB-E34C-9A22-BE10EC23D8E2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14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4187B9B-CA44-9A4A-91EF-F91674B65A4E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50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C1FFD6-EFEC-2644-BC32-FA489339DB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385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FA12392-1427-D841-8699-D52BA2497A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421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2BF59AE-5CCE-4A42-A5F4-8DC8DF702376}"/>
              </a:ext>
            </a:extLst>
          </p:cNvPr>
          <p:cNvSpPr txBox="1">
            <a:spLocks noChangeAspect="1"/>
          </p:cNvSpPr>
          <p:nvPr/>
        </p:nvSpPr>
        <p:spPr>
          <a:xfrm>
            <a:off x="5307544" y="456355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D3197-DC22-9E45-86EF-678AD91B4D56}"/>
              </a:ext>
            </a:extLst>
          </p:cNvPr>
          <p:cNvSpPr/>
          <p:nvPr/>
        </p:nvSpPr>
        <p:spPr>
          <a:xfrm>
            <a:off x="5321359" y="262794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04D06B-4FBB-D14B-8F0E-F13E6073E2D0}"/>
              </a:ext>
            </a:extLst>
          </p:cNvPr>
          <p:cNvSpPr/>
          <p:nvPr/>
        </p:nvSpPr>
        <p:spPr>
          <a:xfrm>
            <a:off x="5332904" y="4689143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51B9530-236E-564A-AA27-545D19F5037A}"/>
              </a:ext>
            </a:extLst>
          </p:cNvPr>
          <p:cNvCxnSpPr>
            <a:cxnSpLocks/>
          </p:cNvCxnSpPr>
          <p:nvPr/>
        </p:nvCxnSpPr>
        <p:spPr>
          <a:xfrm flipH="1" flipV="1">
            <a:off x="5294844" y="233254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BBCAFF9-8FCB-9046-8B20-4E74928F03D0}"/>
              </a:ext>
            </a:extLst>
          </p:cNvPr>
          <p:cNvCxnSpPr>
            <a:cxnSpLocks/>
          </p:cNvCxnSpPr>
          <p:nvPr/>
        </p:nvCxnSpPr>
        <p:spPr>
          <a:xfrm flipH="1" flipV="1">
            <a:off x="6830065" y="23358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62A0BA7-5CE2-5F4B-BF9B-804A9A91E0F0}"/>
              </a:ext>
            </a:extLst>
          </p:cNvPr>
          <p:cNvCxnSpPr>
            <a:cxnSpLocks/>
          </p:cNvCxnSpPr>
          <p:nvPr/>
        </p:nvCxnSpPr>
        <p:spPr>
          <a:xfrm flipH="1" flipV="1">
            <a:off x="5308043" y="470278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3E3C76E-DBD3-7744-837A-E74EABD2C1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64" y="470612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C80AF0-2851-024E-9034-63E8511759C3}"/>
              </a:ext>
            </a:extLst>
          </p:cNvPr>
          <p:cNvSpPr txBox="1"/>
          <p:nvPr/>
        </p:nvSpPr>
        <p:spPr>
          <a:xfrm>
            <a:off x="6820258" y="313800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0x4AA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47CA0A-5D55-A247-A022-D31B42C97458}"/>
              </a:ext>
            </a:extLst>
          </p:cNvPr>
          <p:cNvSpPr txBox="1"/>
          <p:nvPr/>
        </p:nvSpPr>
        <p:spPr>
          <a:xfrm>
            <a:off x="6856014" y="3519610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0x4AB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1FD8BC5-E5E2-324F-9825-CC3A5B13287F}"/>
              </a:ext>
            </a:extLst>
          </p:cNvPr>
          <p:cNvSpPr txBox="1"/>
          <p:nvPr/>
        </p:nvSpPr>
        <p:spPr>
          <a:xfrm>
            <a:off x="6856014" y="3913575"/>
            <a:ext cx="9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384E419-6187-DF49-8772-18D7ECF76EAA}"/>
              </a:ext>
            </a:extLst>
          </p:cNvPr>
          <p:cNvSpPr txBox="1"/>
          <p:nvPr/>
        </p:nvSpPr>
        <p:spPr>
          <a:xfrm>
            <a:off x="6855333" y="4249057"/>
            <a:ext cx="93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97AF83-3708-CF4F-B24D-08069E2D76C0}"/>
              </a:ext>
            </a:extLst>
          </p:cNvPr>
          <p:cNvSpPr txBox="1"/>
          <p:nvPr/>
        </p:nvSpPr>
        <p:spPr>
          <a:xfrm>
            <a:off x="6855333" y="4618389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A2F3321-D767-B049-9211-2628C4A696FF}"/>
              </a:ext>
            </a:extLst>
          </p:cNvPr>
          <p:cNvSpPr txBox="1"/>
          <p:nvPr/>
        </p:nvSpPr>
        <p:spPr>
          <a:xfrm>
            <a:off x="6855333" y="2755442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0x4A9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272448-481D-9044-BBB6-7BB7839809FD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rot="16200000" flipH="1">
            <a:off x="4139824" y="2527433"/>
            <a:ext cx="951951" cy="1367299"/>
          </a:xfrm>
          <a:prstGeom prst="bentConnector4">
            <a:avLst>
              <a:gd name="adj1" fmla="val -24014"/>
              <a:gd name="adj2" fmla="val 751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8CF420ED-C7F0-8A4C-90CB-493AFEB5A5A3}"/>
              </a:ext>
            </a:extLst>
          </p:cNvPr>
          <p:cNvSpPr txBox="1"/>
          <p:nvPr/>
        </p:nvSpPr>
        <p:spPr>
          <a:xfrm>
            <a:off x="10600084" y="402930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CMC</a:t>
            </a: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A970F7-94BF-0E4E-99B4-82C1A2AB5408}"/>
              </a:ext>
            </a:extLst>
          </p:cNvPr>
          <p:cNvGrpSpPr/>
          <p:nvPr/>
        </p:nvGrpSpPr>
        <p:grpSpPr>
          <a:xfrm>
            <a:off x="8231089" y="242740"/>
            <a:ext cx="3324999" cy="584775"/>
            <a:chOff x="7904101" y="494636"/>
            <a:chExt cx="3324999" cy="584775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C7C90DC-310C-8A43-AEBB-B1428943EA2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CA77D97-7924-DB46-8AC3-D41829F6006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912961B-61DD-934F-865E-EF9BCDCA991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6D0FB5F6-A3ED-5940-B85C-6E590AA10951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30F693E4-0A7A-6448-BEA0-5016CC78BC58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14720173-A742-9146-9ABB-24D525CADCA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86A4B70-335C-8B41-904A-AA930F4B244B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9D97B9D5-FF1E-764A-B83C-5CAC954A603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1  1  1  1  1  1  0  1 </a:t>
              </a:r>
              <a:endParaRPr lang="en-US" sz="3200" baseline="-25000" dirty="0"/>
            </a:p>
          </p:txBody>
        </p: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679B2FB9-3C0D-5040-8756-47D00482A8D5}"/>
              </a:ext>
            </a:extLst>
          </p:cNvPr>
          <p:cNvSpPr txBox="1"/>
          <p:nvPr/>
        </p:nvSpPr>
        <p:spPr>
          <a:xfrm>
            <a:off x="10600084" y="185356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DCL</a:t>
            </a: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6B3CD261-17B2-4A4B-A395-CD1ED8BEC17C}"/>
              </a:ext>
            </a:extLst>
          </p:cNvPr>
          <p:cNvCxnSpPr>
            <a:cxnSpLocks/>
          </p:cNvCxnSpPr>
          <p:nvPr/>
        </p:nvCxnSpPr>
        <p:spPr>
          <a:xfrm flipH="1">
            <a:off x="8035551" y="2336808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62F416D-3BAE-334A-B9AA-C3571A24D2A4}"/>
              </a:ext>
            </a:extLst>
          </p:cNvPr>
          <p:cNvGrpSpPr/>
          <p:nvPr/>
        </p:nvGrpSpPr>
        <p:grpSpPr>
          <a:xfrm>
            <a:off x="8340401" y="2598105"/>
            <a:ext cx="3324999" cy="584775"/>
            <a:chOff x="7904101" y="494636"/>
            <a:chExt cx="3324999" cy="584775"/>
          </a:xfrm>
        </p:grpSpPr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3A1D5B2-F59B-3E46-A3A7-7767495095F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7693AE5A-D53C-4744-8064-6418B6D4BE9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C182535-1BB2-A34B-B176-F387AD9AE3B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0BB629E-3C28-E84D-A23D-040DE09EB7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1F00BF4-F625-224A-86F7-E423FE24D04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AA3C7AB5-FF8A-0543-B7EE-F6A2D0F34FB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3DFB22B5-6981-5845-B627-86D1AF5B7C1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2A9AC0D3-0721-BB43-A14E-6E7671CF5F5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1  1  1  1  0  0  1  1</a:t>
              </a:r>
              <a:endParaRPr lang="en-US" sz="3200" baseline="-25000" dirty="0"/>
            </a:p>
          </p:txBody>
        </p:sp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83E697EB-D52B-0447-B72B-D6C334406672}"/>
              </a:ext>
            </a:extLst>
          </p:cNvPr>
          <p:cNvSpPr txBox="1"/>
          <p:nvPr/>
        </p:nvSpPr>
        <p:spPr>
          <a:xfrm>
            <a:off x="10600084" y="615087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CMA</a:t>
            </a: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4A2F677A-B95E-FF43-A9A2-8DF65F362E82}"/>
              </a:ext>
            </a:extLst>
          </p:cNvPr>
          <p:cNvCxnSpPr>
            <a:cxnSpLocks/>
          </p:cNvCxnSpPr>
          <p:nvPr/>
        </p:nvCxnSpPr>
        <p:spPr>
          <a:xfrm flipH="1">
            <a:off x="8064987" y="4527290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0C1E751-D2BC-1E49-9590-08050C1582B2}"/>
              </a:ext>
            </a:extLst>
          </p:cNvPr>
          <p:cNvGrpSpPr/>
          <p:nvPr/>
        </p:nvGrpSpPr>
        <p:grpSpPr>
          <a:xfrm>
            <a:off x="8369837" y="4686986"/>
            <a:ext cx="3324999" cy="584775"/>
            <a:chOff x="7904101" y="494636"/>
            <a:chExt cx="3324999" cy="584775"/>
          </a:xfrm>
        </p:grpSpPr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DE70F06-19D4-1345-A3DA-A8616311ACE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13A36E3E-B563-E947-BC81-0C8D24D226F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6199E9AA-97D5-EA4C-BBE4-71AD4ADAB4F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33E7F16C-B781-3C48-977F-CD516D73E503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F7969FF-C7AD-164C-839B-35B8FE3030E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948AABA-D4DE-6C4E-9B7E-8A536023778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88EBCAC4-0E5B-384F-ADED-108E735BE7A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11CE89AF-1D55-B64A-8586-14A170138BC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1  0  0</a:t>
              </a:r>
              <a:endParaRPr lang="en-US" sz="3200" baseline="-25000" dirty="0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58683AC-CA25-CA47-943A-2DE962244FB3}"/>
              </a:ext>
            </a:extLst>
          </p:cNvPr>
          <p:cNvGrpSpPr/>
          <p:nvPr/>
        </p:nvGrpSpPr>
        <p:grpSpPr>
          <a:xfrm>
            <a:off x="9063066" y="3934193"/>
            <a:ext cx="748661" cy="369332"/>
            <a:chOff x="4489078" y="4509216"/>
            <a:chExt cx="748661" cy="369332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3D153F2-A616-6E43-9FC5-D5C5F5A60C66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335" name="Right Arrow 334">
              <a:extLst>
                <a:ext uri="{FF2B5EF4-FFF2-40B4-BE49-F238E27FC236}">
                  <a16:creationId xmlns:a16="http://schemas.microsoft.com/office/drawing/2014/main" id="{38870D1F-A823-3647-B21C-902FC77FF6A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1CA0C52-AF21-304E-8649-D32574893D0C}"/>
              </a:ext>
            </a:extLst>
          </p:cNvPr>
          <p:cNvSpPr/>
          <p:nvPr/>
        </p:nvSpPr>
        <p:spPr>
          <a:xfrm>
            <a:off x="8557798" y="394211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1B7E4F6-0C95-2246-9F87-F70395F0C622}"/>
              </a:ext>
            </a:extLst>
          </p:cNvPr>
          <p:cNvGrpSpPr/>
          <p:nvPr/>
        </p:nvGrpSpPr>
        <p:grpSpPr>
          <a:xfrm>
            <a:off x="9873944" y="5555660"/>
            <a:ext cx="856432" cy="369332"/>
            <a:chOff x="4523910" y="4509216"/>
            <a:chExt cx="856432" cy="369332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B1A8CB3-6EEA-DC41-815D-22E77CFFF13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39" name="Right Arrow 338">
              <a:extLst>
                <a:ext uri="{FF2B5EF4-FFF2-40B4-BE49-F238E27FC236}">
                  <a16:creationId xmlns:a16="http://schemas.microsoft.com/office/drawing/2014/main" id="{F6212413-270D-5C48-922C-5881FDF270DC}"/>
                </a:ext>
              </a:extLst>
            </p:cNvPr>
            <p:cNvSpPr/>
            <p:nvPr/>
          </p:nvSpPr>
          <p:spPr>
            <a:xfrm>
              <a:off x="4523910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0" name="Rectangle 339">
            <a:extLst>
              <a:ext uri="{FF2B5EF4-FFF2-40B4-BE49-F238E27FC236}">
                <a16:creationId xmlns:a16="http://schemas.microsoft.com/office/drawing/2014/main" id="{57C3F35E-1AB9-DC47-878B-C24EB16095DA}"/>
              </a:ext>
            </a:extLst>
          </p:cNvPr>
          <p:cNvSpPr/>
          <p:nvPr/>
        </p:nvSpPr>
        <p:spPr>
          <a:xfrm>
            <a:off x="8296837" y="5540983"/>
            <a:ext cx="173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   a</a:t>
            </a:r>
            <a:r>
              <a:rPr lang="en-US" baseline="-25000" dirty="0"/>
              <a:t>2</a:t>
            </a:r>
            <a:r>
              <a:rPr lang="en-US" dirty="0"/>
              <a:t>    a</a:t>
            </a:r>
            <a:r>
              <a:rPr lang="en-US" baseline="-25000" dirty="0"/>
              <a:t>1</a:t>
            </a:r>
            <a:r>
              <a:rPr lang="en-US" dirty="0"/>
              <a:t>    a</a:t>
            </a:r>
            <a:r>
              <a:rPr lang="en-US" baseline="-25000" dirty="0"/>
              <a:t>0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BD169D3-3477-B043-A485-A2D4FF673CE0}"/>
              </a:ext>
            </a:extLst>
          </p:cNvPr>
          <p:cNvGrpSpPr/>
          <p:nvPr/>
        </p:nvGrpSpPr>
        <p:grpSpPr>
          <a:xfrm>
            <a:off x="9110567" y="1154282"/>
            <a:ext cx="950639" cy="369332"/>
            <a:chOff x="4489078" y="4509216"/>
            <a:chExt cx="950639" cy="369332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2E21699-336F-6A48-9296-F50AA44410EF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CM0</a:t>
              </a:r>
              <a:endParaRPr lang="en-US" baseline="-25000" dirty="0"/>
            </a:p>
          </p:txBody>
        </p:sp>
        <p:sp>
          <p:nvSpPr>
            <p:cNvPr id="343" name="Right Arrow 342">
              <a:extLst>
                <a:ext uri="{FF2B5EF4-FFF2-40B4-BE49-F238E27FC236}">
                  <a16:creationId xmlns:a16="http://schemas.microsoft.com/office/drawing/2014/main" id="{12992624-87EA-6540-919A-B0171C31D3F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6CEB903-C4B6-0B43-8DAF-15E920395DC0}"/>
              </a:ext>
            </a:extLst>
          </p:cNvPr>
          <p:cNvSpPr/>
          <p:nvPr/>
        </p:nvSpPr>
        <p:spPr>
          <a:xfrm>
            <a:off x="8447253" y="1162201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a0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0BD4421F-519E-B94E-A934-936DD865BF96}"/>
              </a:ext>
            </a:extLst>
          </p:cNvPr>
          <p:cNvGrpSpPr/>
          <p:nvPr/>
        </p:nvGrpSpPr>
        <p:grpSpPr>
          <a:xfrm>
            <a:off x="9107179" y="1508988"/>
            <a:ext cx="950639" cy="369332"/>
            <a:chOff x="4489078" y="4509216"/>
            <a:chExt cx="950639" cy="369332"/>
          </a:xfrm>
        </p:grpSpPr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17EC6E7A-5057-064A-8A09-92910CABF72C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CM1</a:t>
              </a:r>
              <a:endParaRPr lang="en-US" baseline="-25000" dirty="0"/>
            </a:p>
          </p:txBody>
        </p:sp>
        <p:sp>
          <p:nvSpPr>
            <p:cNvPr id="347" name="Right Arrow 346">
              <a:extLst>
                <a:ext uri="{FF2B5EF4-FFF2-40B4-BE49-F238E27FC236}">
                  <a16:creationId xmlns:a16="http://schemas.microsoft.com/office/drawing/2014/main" id="{1D985D2F-B161-DE47-AF14-BB86C0C77EC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8" name="Rectangle 347">
            <a:extLst>
              <a:ext uri="{FF2B5EF4-FFF2-40B4-BE49-F238E27FC236}">
                <a16:creationId xmlns:a16="http://schemas.microsoft.com/office/drawing/2014/main" id="{CAA121F5-1B91-5042-B6A9-1B098ACC8493}"/>
              </a:ext>
            </a:extLst>
          </p:cNvPr>
          <p:cNvSpPr/>
          <p:nvPr/>
        </p:nvSpPr>
        <p:spPr>
          <a:xfrm>
            <a:off x="8443865" y="151690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a1</a:t>
            </a: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1ED062D-33E8-FE42-9101-13E8670D622C}"/>
              </a:ext>
            </a:extLst>
          </p:cNvPr>
          <p:cNvGrpSpPr/>
          <p:nvPr/>
        </p:nvGrpSpPr>
        <p:grpSpPr>
          <a:xfrm>
            <a:off x="9107179" y="1871613"/>
            <a:ext cx="950639" cy="369332"/>
            <a:chOff x="4489078" y="4509216"/>
            <a:chExt cx="950639" cy="369332"/>
          </a:xfrm>
        </p:grpSpPr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7E9DFE2-7DF5-2647-BBCE-D356281D2702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CM2</a:t>
              </a:r>
              <a:endParaRPr lang="en-US" baseline="-25000" dirty="0"/>
            </a:p>
          </p:txBody>
        </p: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id="{F412BDC6-8F3C-764A-82A0-2DAFD621E8E2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11AED56-16F3-4244-94C2-E0E9D102A550}"/>
              </a:ext>
            </a:extLst>
          </p:cNvPr>
          <p:cNvSpPr/>
          <p:nvPr/>
        </p:nvSpPr>
        <p:spPr>
          <a:xfrm>
            <a:off x="8443865" y="187953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a2</a:t>
            </a: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248500B8-D093-EC42-9F8C-7F9A8E43942A}"/>
              </a:ext>
            </a:extLst>
          </p:cNvPr>
          <p:cNvCxnSpPr>
            <a:cxnSpLocks/>
          </p:cNvCxnSpPr>
          <p:nvPr/>
        </p:nvCxnSpPr>
        <p:spPr>
          <a:xfrm>
            <a:off x="8675427" y="3984230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00E698F-DDF2-E249-B22D-8290C30B7283}"/>
              </a:ext>
            </a:extLst>
          </p:cNvPr>
          <p:cNvCxnSpPr>
            <a:cxnSpLocks/>
          </p:cNvCxnSpPr>
          <p:nvPr/>
        </p:nvCxnSpPr>
        <p:spPr>
          <a:xfrm>
            <a:off x="8746337" y="5618335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CAE42B37-1005-4740-874B-94798F6BBA39}"/>
              </a:ext>
            </a:extLst>
          </p:cNvPr>
          <p:cNvCxnSpPr>
            <a:cxnSpLocks/>
          </p:cNvCxnSpPr>
          <p:nvPr/>
        </p:nvCxnSpPr>
        <p:spPr>
          <a:xfrm>
            <a:off x="8352030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32FEB9EA-244B-7147-A7B3-ADDFA47ECEB7}"/>
              </a:ext>
            </a:extLst>
          </p:cNvPr>
          <p:cNvCxnSpPr>
            <a:cxnSpLocks/>
          </p:cNvCxnSpPr>
          <p:nvPr/>
        </p:nvCxnSpPr>
        <p:spPr>
          <a:xfrm>
            <a:off x="9526861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0DB1930C-4AC8-664B-B93A-F08C33642DC6}"/>
              </a:ext>
            </a:extLst>
          </p:cNvPr>
          <p:cNvCxnSpPr>
            <a:cxnSpLocks/>
          </p:cNvCxnSpPr>
          <p:nvPr/>
        </p:nvCxnSpPr>
        <p:spPr>
          <a:xfrm>
            <a:off x="9132554" y="5617053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</p:spTree>
    <p:extLst>
      <p:ext uri="{BB962C8B-B14F-4D97-AF65-F5344CB8AC3E}">
        <p14:creationId xmlns:p14="http://schemas.microsoft.com/office/powerpoint/2010/main" val="243693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2E3870FF-C146-6B4A-8861-AA01E0D8BC97}"/>
              </a:ext>
            </a:extLst>
          </p:cNvPr>
          <p:cNvSpPr txBox="1"/>
          <p:nvPr/>
        </p:nvSpPr>
        <p:spPr>
          <a:xfrm>
            <a:off x="4403866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RAL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C009EC-3837-F140-A3E3-74ECD8179A3E}"/>
              </a:ext>
            </a:extLst>
          </p:cNvPr>
          <p:cNvGrpSpPr/>
          <p:nvPr/>
        </p:nvGrpSpPr>
        <p:grpSpPr>
          <a:xfrm>
            <a:off x="157233" y="465536"/>
            <a:ext cx="3324999" cy="584775"/>
            <a:chOff x="157233" y="465536"/>
            <a:chExt cx="3324999" cy="58477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33A0817-C988-B544-9F93-D4C8096BDA2A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CA96F7-9EEC-FE44-9A55-4B6FADB7DC72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7CEF64-032E-4548-87FE-C2C74027A0CC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091166-969A-744E-9A1A-E7E31AB0CA99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4BB05B-360E-4747-891D-25E42B6180A3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9DAF73C-8C9C-8140-BE41-70E4E87532B4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F6FC24-3758-0E45-9183-05EA13561DC3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77A3FBF-46AD-174D-B5BF-8D8905511AC2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1  1  1   1 0  1  0  1  </a:t>
              </a:r>
              <a:endParaRPr lang="en-US" sz="3200" baseline="-250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CAB110-2A16-6A4B-894A-539DE83D3A07}"/>
              </a:ext>
            </a:extLst>
          </p:cNvPr>
          <p:cNvGrpSpPr/>
          <p:nvPr/>
        </p:nvGrpSpPr>
        <p:grpSpPr>
          <a:xfrm>
            <a:off x="3961978" y="2831260"/>
            <a:ext cx="1576714" cy="584775"/>
            <a:chOff x="1819732" y="2854548"/>
            <a:chExt cx="1576714" cy="58477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153F46E-8923-A444-A72A-8C3017A5DFCB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9FF3E4-F4ED-0343-87A4-8CD8A5B986E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72FB80B-8173-8442-9385-4BAE27CBAD3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085CBC9-CB83-0243-AE87-FB075FAE60E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1BF568F-566E-D543-AF59-6DE30C794553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0EDA3-F076-C247-A7B2-E129DD1AAD65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FD9697-A051-4246-8B0E-CA3965DDBD59}"/>
              </a:ext>
            </a:extLst>
          </p:cNvPr>
          <p:cNvGrpSpPr/>
          <p:nvPr/>
        </p:nvGrpSpPr>
        <p:grpSpPr>
          <a:xfrm>
            <a:off x="2639500" y="2832582"/>
            <a:ext cx="410308" cy="584775"/>
            <a:chOff x="497254" y="2851006"/>
            <a:chExt cx="410308" cy="58477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4889974-BE60-5846-B19E-86A092A3D875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4C3DE6-B783-B84B-B1A0-7C23A3E6E0A5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AE15341-5450-444B-8D9D-70E849A89AD7}"/>
              </a:ext>
            </a:extLst>
          </p:cNvPr>
          <p:cNvSpPr txBox="1"/>
          <p:nvPr/>
        </p:nvSpPr>
        <p:spPr>
          <a:xfrm>
            <a:off x="858838" y="2933970"/>
            <a:ext cx="121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2DB26E-E3B2-2747-A01B-CC633B29BCA2}"/>
              </a:ext>
            </a:extLst>
          </p:cNvPr>
          <p:cNvSpPr txBox="1"/>
          <p:nvPr/>
        </p:nvSpPr>
        <p:spPr>
          <a:xfrm>
            <a:off x="2505930" y="2433808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91FA08C-C8B1-A34D-8328-0E0401C2F504}"/>
              </a:ext>
            </a:extLst>
          </p:cNvPr>
          <p:cNvCxnSpPr>
            <a:cxnSpLocks/>
          </p:cNvCxnSpPr>
          <p:nvPr/>
        </p:nvCxnSpPr>
        <p:spPr>
          <a:xfrm>
            <a:off x="5858041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37F048D-87C4-CE42-8481-21348FC4F9B2}"/>
              </a:ext>
            </a:extLst>
          </p:cNvPr>
          <p:cNvSpPr txBox="1"/>
          <p:nvPr/>
        </p:nvSpPr>
        <p:spPr>
          <a:xfrm>
            <a:off x="4081589" y="2433808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92A6E71-647D-6A4A-8AE6-4A68C0C37741}"/>
              </a:ext>
            </a:extLst>
          </p:cNvPr>
          <p:cNvGrpSpPr/>
          <p:nvPr/>
        </p:nvGrpSpPr>
        <p:grpSpPr>
          <a:xfrm>
            <a:off x="3966929" y="3845944"/>
            <a:ext cx="1576714" cy="584775"/>
            <a:chOff x="1819732" y="2854548"/>
            <a:chExt cx="1576714" cy="58477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B21347-830A-454D-956D-3BD47D2D7C13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A014E2F-57B7-DF45-B1CD-3073C13ED9E2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51ECFB8-30D0-FC4E-81F5-7F7DE68EF524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67DA9E-3A9A-3B42-9925-6B3275FECE99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09AE7B-5A28-5F45-AE2F-FE020B13601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F73AF7-4DD1-6642-884A-C3CF03D3706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777E66C-FCBD-E54C-9691-2A435A978BF9}"/>
              </a:ext>
            </a:extLst>
          </p:cNvPr>
          <p:cNvGrpSpPr/>
          <p:nvPr/>
        </p:nvGrpSpPr>
        <p:grpSpPr>
          <a:xfrm>
            <a:off x="2644451" y="3844439"/>
            <a:ext cx="410308" cy="584775"/>
            <a:chOff x="497254" y="2851006"/>
            <a:chExt cx="410308" cy="58477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01C0A0-BFA3-7B47-88AC-552CE6AC0C4F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11A95D4-79EF-6F49-80E2-CEA2919CEBD7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3DD19193-E845-C34E-9BAA-22A1C0845477}"/>
              </a:ext>
            </a:extLst>
          </p:cNvPr>
          <p:cNvSpPr txBox="1"/>
          <p:nvPr/>
        </p:nvSpPr>
        <p:spPr>
          <a:xfrm>
            <a:off x="863789" y="3948654"/>
            <a:ext cx="150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RAL operation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4E31A39F-0ED1-B74C-963A-C76E4C56D243}"/>
              </a:ext>
            </a:extLst>
          </p:cNvPr>
          <p:cNvCxnSpPr>
            <a:cxnSpLocks/>
            <a:stCxn id="112" idx="1"/>
            <a:endCxn id="106" idx="3"/>
          </p:cNvCxnSpPr>
          <p:nvPr/>
        </p:nvCxnSpPr>
        <p:spPr>
          <a:xfrm rot="10800000" flipH="1" flipV="1">
            <a:off x="2644450" y="4133320"/>
            <a:ext cx="2894237" cy="5012"/>
          </a:xfrm>
          <a:prstGeom prst="bentConnector5">
            <a:avLst>
              <a:gd name="adj1" fmla="val -7898"/>
              <a:gd name="adj2" fmla="val 10494792"/>
              <a:gd name="adj3" fmla="val 1078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4B2EE36D-3A7A-E04F-B56F-EEE9B6ABBA24}"/>
              </a:ext>
            </a:extLst>
          </p:cNvPr>
          <p:cNvCxnSpPr>
            <a:cxnSpLocks/>
            <a:stCxn id="106" idx="1"/>
            <a:endCxn id="113" idx="3"/>
          </p:cNvCxnSpPr>
          <p:nvPr/>
        </p:nvCxnSpPr>
        <p:spPr>
          <a:xfrm rot="10800000">
            <a:off x="3054760" y="4136828"/>
            <a:ext cx="917121" cy="1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249A6E3-6DF7-A148-9446-C3C120C048A5}"/>
              </a:ext>
            </a:extLst>
          </p:cNvPr>
          <p:cNvGrpSpPr/>
          <p:nvPr/>
        </p:nvGrpSpPr>
        <p:grpSpPr>
          <a:xfrm>
            <a:off x="3972443" y="5067133"/>
            <a:ext cx="1576714" cy="584775"/>
            <a:chOff x="1819732" y="2854548"/>
            <a:chExt cx="1576714" cy="58477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D4DA18A-C77A-334D-9610-C2C695492194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FB48160-F892-C741-A5CF-B81B90C6C12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7177149-9C8E-7B4A-91A7-D412D4D2492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6FB1841-4BA6-5348-89C7-CC6704D7E3B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75C7F7-9ED4-F643-98AE-46E56B338E1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F064149-AAA7-0745-AEB1-397ACD09F6C5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</a:t>
              </a:r>
              <a:endParaRPr lang="en-US" sz="3200" baseline="-250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D45367C-B564-8941-BDEB-5550534F622E}"/>
              </a:ext>
            </a:extLst>
          </p:cNvPr>
          <p:cNvGrpSpPr/>
          <p:nvPr/>
        </p:nvGrpSpPr>
        <p:grpSpPr>
          <a:xfrm>
            <a:off x="2649965" y="5065628"/>
            <a:ext cx="410308" cy="584775"/>
            <a:chOff x="497254" y="2851006"/>
            <a:chExt cx="410308" cy="58477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CBE3619-EC75-E349-AEDD-E433CAF226CD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83EB31-2F17-2C4F-A9C0-B490E43B64D6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C103BF-9DDF-7A43-B358-95610BADA138}"/>
              </a:ext>
            </a:extLst>
          </p:cNvPr>
          <p:cNvSpPr txBox="1"/>
          <p:nvPr/>
        </p:nvSpPr>
        <p:spPr>
          <a:xfrm>
            <a:off x="869303" y="5169843"/>
            <a:ext cx="106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RAL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E3A7DFF-63BC-1247-9CE4-62ADF2E3DFFB}"/>
              </a:ext>
            </a:extLst>
          </p:cNvPr>
          <p:cNvGrpSpPr/>
          <p:nvPr/>
        </p:nvGrpSpPr>
        <p:grpSpPr>
          <a:xfrm>
            <a:off x="4550588" y="767310"/>
            <a:ext cx="702173" cy="369332"/>
            <a:chOff x="4489078" y="4509216"/>
            <a:chExt cx="702173" cy="36933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7D7DDF2-2BCC-BC42-8391-44CF32BF652D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51" name="Right Arrow 150">
              <a:extLst>
                <a:ext uri="{FF2B5EF4-FFF2-40B4-BE49-F238E27FC236}">
                  <a16:creationId xmlns:a16="http://schemas.microsoft.com/office/drawing/2014/main" id="{9D643EB4-CD13-384D-9E4D-91773560F7A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B9E8848-CBD1-B641-9065-667B16A3A8A5}"/>
              </a:ext>
            </a:extLst>
          </p:cNvPr>
          <p:cNvSpPr/>
          <p:nvPr/>
        </p:nvSpPr>
        <p:spPr>
          <a:xfrm>
            <a:off x="3887274" y="77522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BC217D4-43EB-5B4C-9948-89D1B85EE27F}"/>
              </a:ext>
            </a:extLst>
          </p:cNvPr>
          <p:cNvGrpSpPr/>
          <p:nvPr/>
        </p:nvGrpSpPr>
        <p:grpSpPr>
          <a:xfrm>
            <a:off x="4550588" y="1612848"/>
            <a:ext cx="748661" cy="369332"/>
            <a:chOff x="4489078" y="4509216"/>
            <a:chExt cx="748661" cy="369332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60B0374-436B-CA4E-A568-AB0472440837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23D7968F-99A3-234A-B5ED-160463A563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43E7D89-750C-A044-AF52-FCAB046A07D0}"/>
              </a:ext>
            </a:extLst>
          </p:cNvPr>
          <p:cNvSpPr/>
          <p:nvPr/>
        </p:nvSpPr>
        <p:spPr>
          <a:xfrm>
            <a:off x="4101765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E4505A0-7126-9B42-8677-2845CA3822FD}"/>
              </a:ext>
            </a:extLst>
          </p:cNvPr>
          <p:cNvGrpSpPr/>
          <p:nvPr/>
        </p:nvGrpSpPr>
        <p:grpSpPr>
          <a:xfrm>
            <a:off x="4557959" y="1147092"/>
            <a:ext cx="814383" cy="369332"/>
            <a:chOff x="4489078" y="4509216"/>
            <a:chExt cx="814383" cy="369332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7D5E840-58F5-8245-ADDF-4CC5593F6503}"/>
                </a:ext>
              </a:extLst>
            </p:cNvPr>
            <p:cNvSpPr txBox="1"/>
            <p:nvPr/>
          </p:nvSpPr>
          <p:spPr>
            <a:xfrm>
              <a:off x="4817431" y="450921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i+1</a:t>
              </a:r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6F0D4970-B665-C24B-A785-DDC4C5AACAB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21708DB-CC71-EB48-87A2-B6B0E3155067}"/>
              </a:ext>
            </a:extLst>
          </p:cNvPr>
          <p:cNvSpPr/>
          <p:nvPr/>
        </p:nvSpPr>
        <p:spPr>
          <a:xfrm>
            <a:off x="4091568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ABBFB91-44B8-1C4D-836B-341BAE20802F}"/>
              </a:ext>
            </a:extLst>
          </p:cNvPr>
          <p:cNvSpPr txBox="1"/>
          <p:nvPr/>
        </p:nvSpPr>
        <p:spPr>
          <a:xfrm>
            <a:off x="10600988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RAR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83D757-7C49-F945-A265-3DF09471B3F7}"/>
              </a:ext>
            </a:extLst>
          </p:cNvPr>
          <p:cNvGrpSpPr/>
          <p:nvPr/>
        </p:nvGrpSpPr>
        <p:grpSpPr>
          <a:xfrm>
            <a:off x="6354355" y="465536"/>
            <a:ext cx="3324999" cy="584775"/>
            <a:chOff x="157233" y="465536"/>
            <a:chExt cx="3324999" cy="584775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E8A36-5B7F-A440-88B7-49A523B8F951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BBF21E2-21AC-2549-BFA2-AC18F16B4CA4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5600382-43B3-A34F-AF6C-B52D529E0D6D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B48BA9A-8469-AF40-B7FA-B69F9CE00573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BEF7CF-2A0C-5649-B296-4A9B7B70E562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979C3C6-D612-9F4A-A225-ED34C768D486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45B8DF-9EFB-A043-9587-4987F2385FB6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95FD536-843E-2D47-963B-DE8EA2A04D3A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1  1  1  1  0  1  1  0  </a:t>
              </a:r>
              <a:endParaRPr lang="en-US" sz="3200" baseline="-25000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C447FB4-4E8A-5D40-A706-F00E1779B54E}"/>
              </a:ext>
            </a:extLst>
          </p:cNvPr>
          <p:cNvGrpSpPr/>
          <p:nvPr/>
        </p:nvGrpSpPr>
        <p:grpSpPr>
          <a:xfrm>
            <a:off x="8844031" y="2831749"/>
            <a:ext cx="1576714" cy="584775"/>
            <a:chOff x="1819732" y="2854548"/>
            <a:chExt cx="1576714" cy="584775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5F51991-CD48-8D4A-B00C-CC7838AF15FC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BEEFBDF-BDC8-124B-B584-CA602F35629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4EEFBB9-56CF-B947-B480-C1109FCC2C6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F86FF1D-9BCC-3C40-B86E-95D6B8263E2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13642B5-C72D-7546-A886-AB1B35706C9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65E07CD-F0B1-4347-BE2A-5FDB115BCF21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5BA67C1-A12B-6A44-99F0-15A570E6CE18}"/>
              </a:ext>
            </a:extLst>
          </p:cNvPr>
          <p:cNvGrpSpPr/>
          <p:nvPr/>
        </p:nvGrpSpPr>
        <p:grpSpPr>
          <a:xfrm>
            <a:off x="11335971" y="2832354"/>
            <a:ext cx="410308" cy="584775"/>
            <a:chOff x="497254" y="2851006"/>
            <a:chExt cx="410308" cy="584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C279770-3734-CD47-9ED0-CE50B1A88970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6505068-AE12-D24B-BFB8-A05334FB2E39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1B8725-B555-2548-9D05-F858F5EA3AE6}"/>
              </a:ext>
            </a:extLst>
          </p:cNvPr>
          <p:cNvSpPr txBox="1"/>
          <p:nvPr/>
        </p:nvSpPr>
        <p:spPr>
          <a:xfrm>
            <a:off x="7055960" y="2933970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DE48812-2EBF-D343-9616-EEED192675CD}"/>
              </a:ext>
            </a:extLst>
          </p:cNvPr>
          <p:cNvSpPr txBox="1"/>
          <p:nvPr/>
        </p:nvSpPr>
        <p:spPr>
          <a:xfrm>
            <a:off x="11202401" y="243358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5A8D23-365D-8944-8DEC-143272D310EE}"/>
              </a:ext>
            </a:extLst>
          </p:cNvPr>
          <p:cNvSpPr txBox="1"/>
          <p:nvPr/>
        </p:nvSpPr>
        <p:spPr>
          <a:xfrm>
            <a:off x="8963642" y="243429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1C65D7-4EB2-6142-8080-B9A33FB8BF11}"/>
              </a:ext>
            </a:extLst>
          </p:cNvPr>
          <p:cNvGrpSpPr/>
          <p:nvPr/>
        </p:nvGrpSpPr>
        <p:grpSpPr>
          <a:xfrm>
            <a:off x="8864961" y="3844439"/>
            <a:ext cx="1576714" cy="584775"/>
            <a:chOff x="1819732" y="2854548"/>
            <a:chExt cx="1576714" cy="58477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218AC88-9BFC-7145-BD3A-8AEECB9FB659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5E1FF0C-80BC-6345-8AB5-8DC2B628143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8F4C9F5-D7D6-114D-A6C7-C3843DE0C5F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5FD6A51-FF9A-F040-9779-AD3A2F96A94A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F994FD-E92A-C349-9DF6-E7F54B4BFA24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8A4C28B-FA0F-694D-98B7-D5E9758C99A1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AAE23C-CA9A-1349-B7FF-080B47D37CAC}"/>
              </a:ext>
            </a:extLst>
          </p:cNvPr>
          <p:cNvGrpSpPr/>
          <p:nvPr/>
        </p:nvGrpSpPr>
        <p:grpSpPr>
          <a:xfrm>
            <a:off x="11315327" y="3837759"/>
            <a:ext cx="410308" cy="584775"/>
            <a:chOff x="497254" y="2851006"/>
            <a:chExt cx="410308" cy="584775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81641E8-FBCA-1349-8009-F84D5BCBD7F1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DEF0EC3-78A0-644B-B5FA-FD1C8F51ED2A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1D502374-A47A-6F4C-9E6D-2A6B4B75E1C1}"/>
              </a:ext>
            </a:extLst>
          </p:cNvPr>
          <p:cNvSpPr txBox="1"/>
          <p:nvPr/>
        </p:nvSpPr>
        <p:spPr>
          <a:xfrm>
            <a:off x="7060911" y="3948654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 operation</a:t>
            </a:r>
          </a:p>
        </p:txBody>
      </p: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5E8E7BAA-7CE9-B747-A396-E4C28076892B}"/>
              </a:ext>
            </a:extLst>
          </p:cNvPr>
          <p:cNvCxnSpPr>
            <a:cxnSpLocks/>
            <a:stCxn id="195" idx="3"/>
            <a:endCxn id="191" idx="1"/>
          </p:cNvCxnSpPr>
          <p:nvPr/>
        </p:nvCxnSpPr>
        <p:spPr>
          <a:xfrm flipH="1" flipV="1">
            <a:off x="8864961" y="4129778"/>
            <a:ext cx="2860674" cy="369"/>
          </a:xfrm>
          <a:prstGeom prst="bentConnector5">
            <a:avLst>
              <a:gd name="adj1" fmla="val -7991"/>
              <a:gd name="adj2" fmla="val -143451491"/>
              <a:gd name="adj3" fmla="val 1079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20FC17FF-0D2B-9B48-A1E8-06A85D078441}"/>
              </a:ext>
            </a:extLst>
          </p:cNvPr>
          <p:cNvCxnSpPr>
            <a:cxnSpLocks/>
            <a:stCxn id="189" idx="3"/>
            <a:endCxn id="195" idx="1"/>
          </p:cNvCxnSpPr>
          <p:nvPr/>
        </p:nvCxnSpPr>
        <p:spPr>
          <a:xfrm>
            <a:off x="10441675" y="4129778"/>
            <a:ext cx="884060" cy="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566D822-BAFA-EB40-9E21-9018AB811113}"/>
              </a:ext>
            </a:extLst>
          </p:cNvPr>
          <p:cNvGrpSpPr/>
          <p:nvPr/>
        </p:nvGrpSpPr>
        <p:grpSpPr>
          <a:xfrm>
            <a:off x="8875426" y="4922864"/>
            <a:ext cx="1576714" cy="584775"/>
            <a:chOff x="1819732" y="2854548"/>
            <a:chExt cx="1576714" cy="5847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EE9A953-7212-4D45-8EFE-490C087AFADA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052CBF76-8600-5549-A391-1BBEC0B8B28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6F4829D-D260-2B46-970F-54108B0B51D7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58DC033-F4BB-E443-B660-013079D8BC3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E94E7A7D-2F4A-E345-84F7-FEEEF0E977B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CFE4157-3CD8-AA47-8567-E74D70252BE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</a:t>
              </a:r>
              <a:endParaRPr lang="en-US" sz="3200" baseline="-25000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ADA696E-A03B-B54C-A5F5-7CBEA77C5553}"/>
              </a:ext>
            </a:extLst>
          </p:cNvPr>
          <p:cNvGrpSpPr/>
          <p:nvPr/>
        </p:nvGrpSpPr>
        <p:grpSpPr>
          <a:xfrm>
            <a:off x="11315327" y="4907836"/>
            <a:ext cx="410308" cy="584775"/>
            <a:chOff x="497254" y="2851006"/>
            <a:chExt cx="410308" cy="58477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5F39DC9-9FBB-E642-8DE0-F5DE583BF308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8C4AE83-D10C-3E48-B044-C6C583E101C1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D0E57E32-B95B-4642-88B2-4943BA6B17D7}"/>
              </a:ext>
            </a:extLst>
          </p:cNvPr>
          <p:cNvSpPr txBox="1"/>
          <p:nvPr/>
        </p:nvSpPr>
        <p:spPr>
          <a:xfrm>
            <a:off x="7066425" y="5169843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RAR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EEA8BE3-29DC-E346-97B0-94A02D72D77A}"/>
              </a:ext>
            </a:extLst>
          </p:cNvPr>
          <p:cNvGrpSpPr/>
          <p:nvPr/>
        </p:nvGrpSpPr>
        <p:grpSpPr>
          <a:xfrm>
            <a:off x="10747710" y="767310"/>
            <a:ext cx="748661" cy="369332"/>
            <a:chOff x="4489078" y="4509216"/>
            <a:chExt cx="748661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22797AD-6E66-D34E-BA10-F058A07AE8E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571FDC79-B20A-C440-A0FC-750AA068118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8648591-FC1F-0E40-8276-4B082BA2F992}"/>
              </a:ext>
            </a:extLst>
          </p:cNvPr>
          <p:cNvSpPr/>
          <p:nvPr/>
        </p:nvSpPr>
        <p:spPr>
          <a:xfrm>
            <a:off x="10213864" y="775229"/>
            <a:ext cx="1379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A257462-F989-D247-A7F9-FB7450FBC0A8}"/>
              </a:ext>
            </a:extLst>
          </p:cNvPr>
          <p:cNvGrpSpPr/>
          <p:nvPr/>
        </p:nvGrpSpPr>
        <p:grpSpPr>
          <a:xfrm>
            <a:off x="10747710" y="1612848"/>
            <a:ext cx="702173" cy="369332"/>
            <a:chOff x="4489078" y="4509216"/>
            <a:chExt cx="702173" cy="369332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533A5FC-1297-7344-8AB4-7E4DFA47939C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6" name="Right Arrow 215">
              <a:extLst>
                <a:ext uri="{FF2B5EF4-FFF2-40B4-BE49-F238E27FC236}">
                  <a16:creationId xmlns:a16="http://schemas.microsoft.com/office/drawing/2014/main" id="{8B56CA63-75D2-BB42-AD9F-B8CA3407BFE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AC7E90E-1AB7-4B4A-B944-70B68B2F1F89}"/>
              </a:ext>
            </a:extLst>
          </p:cNvPr>
          <p:cNvSpPr/>
          <p:nvPr/>
        </p:nvSpPr>
        <p:spPr>
          <a:xfrm>
            <a:off x="10298887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CY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840697-18BF-D240-81E2-16173C27D647}"/>
              </a:ext>
            </a:extLst>
          </p:cNvPr>
          <p:cNvGrpSpPr/>
          <p:nvPr/>
        </p:nvGrpSpPr>
        <p:grpSpPr>
          <a:xfrm>
            <a:off x="10755081" y="1147092"/>
            <a:ext cx="783927" cy="369332"/>
            <a:chOff x="4489078" y="4509216"/>
            <a:chExt cx="783927" cy="369332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E6D93DC-F2C6-B149-BE7E-43F60A182A56}"/>
                </a:ext>
              </a:extLst>
            </p:cNvPr>
            <p:cNvSpPr txBox="1"/>
            <p:nvPr/>
          </p:nvSpPr>
          <p:spPr>
            <a:xfrm>
              <a:off x="4817431" y="4509216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i-1</a:t>
              </a:r>
            </a:p>
          </p:txBody>
        </p:sp>
        <p:sp>
          <p:nvSpPr>
            <p:cNvPr id="220" name="Right Arrow 219">
              <a:extLst>
                <a:ext uri="{FF2B5EF4-FFF2-40B4-BE49-F238E27FC236}">
                  <a16:creationId xmlns:a16="http://schemas.microsoft.com/office/drawing/2014/main" id="{46F7D2B2-0AB9-B54B-9737-E8CC566B76A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F6B6BD9-DE29-3F4D-BBD9-0940B2F51B5C}"/>
              </a:ext>
            </a:extLst>
          </p:cNvPr>
          <p:cNvSpPr/>
          <p:nvPr/>
        </p:nvSpPr>
        <p:spPr>
          <a:xfrm>
            <a:off x="10288690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7E75A25-7395-204E-85B3-874B46A10219}"/>
              </a:ext>
            </a:extLst>
          </p:cNvPr>
          <p:cNvCxnSpPr>
            <a:cxnSpLocks/>
          </p:cNvCxnSpPr>
          <p:nvPr/>
        </p:nvCxnSpPr>
        <p:spPr>
          <a:xfrm>
            <a:off x="3782666" y="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E33D950-F4E6-2242-B341-7F4CF457062B}"/>
              </a:ext>
            </a:extLst>
          </p:cNvPr>
          <p:cNvCxnSpPr>
            <a:cxnSpLocks/>
          </p:cNvCxnSpPr>
          <p:nvPr/>
        </p:nvCxnSpPr>
        <p:spPr>
          <a:xfrm flipH="1">
            <a:off x="0" y="2571903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053D99D-1E82-E24B-A3A5-FA83BD3811DD}"/>
              </a:ext>
            </a:extLst>
          </p:cNvPr>
          <p:cNvCxnSpPr>
            <a:cxnSpLocks/>
          </p:cNvCxnSpPr>
          <p:nvPr/>
        </p:nvCxnSpPr>
        <p:spPr>
          <a:xfrm flipH="1">
            <a:off x="3782666" y="3623378"/>
            <a:ext cx="410523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65DB945-6DB3-0A42-8628-A77234612E03}"/>
              </a:ext>
            </a:extLst>
          </p:cNvPr>
          <p:cNvSpPr txBox="1"/>
          <p:nvPr/>
        </p:nvSpPr>
        <p:spPr>
          <a:xfrm>
            <a:off x="6298854" y="309523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B4B7324-1D2E-1541-BBB0-598062663C8B}"/>
              </a:ext>
            </a:extLst>
          </p:cNvPr>
          <p:cNvCxnSpPr>
            <a:cxnSpLocks/>
          </p:cNvCxnSpPr>
          <p:nvPr/>
        </p:nvCxnSpPr>
        <p:spPr>
          <a:xfrm>
            <a:off x="7876871" y="-41339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FB1C8944-529A-0542-8493-0DC14AF74F94}"/>
              </a:ext>
            </a:extLst>
          </p:cNvPr>
          <p:cNvSpPr/>
          <p:nvPr/>
        </p:nvSpPr>
        <p:spPr>
          <a:xfrm rot="16200000">
            <a:off x="6481002" y="154231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A5E8595-D662-9745-B06A-3FA40B99BB83}"/>
              </a:ext>
            </a:extLst>
          </p:cNvPr>
          <p:cNvSpPr txBox="1"/>
          <p:nvPr/>
        </p:nvSpPr>
        <p:spPr>
          <a:xfrm>
            <a:off x="5689255" y="1757295"/>
            <a:ext cx="286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00 for Character 0</a:t>
            </a:r>
          </a:p>
          <a:p>
            <a:r>
              <a:rPr lang="en-US" dirty="0"/>
              <a:t> 01 for Character 1 </a:t>
            </a:r>
          </a:p>
          <a:p>
            <a:r>
              <a:rPr lang="en-US" dirty="0"/>
              <a:t> 10 for Character 2</a:t>
            </a:r>
          </a:p>
          <a:p>
            <a:r>
              <a:rPr lang="en-US" dirty="0"/>
              <a:t> 11 for Character 3</a:t>
            </a:r>
          </a:p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464ADCC-C6AF-E746-8794-CC2C77F6B991}"/>
              </a:ext>
            </a:extLst>
          </p:cNvPr>
          <p:cNvSpPr txBox="1"/>
          <p:nvPr/>
        </p:nvSpPr>
        <p:spPr>
          <a:xfrm>
            <a:off x="3907155" y="482784"/>
            <a:ext cx="315342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7E930A6-A218-7248-9E60-5261639C793C}"/>
              </a:ext>
            </a:extLst>
          </p:cNvPr>
          <p:cNvSpPr txBox="1"/>
          <p:nvPr/>
        </p:nvSpPr>
        <p:spPr>
          <a:xfrm>
            <a:off x="3907155" y="482784"/>
            <a:ext cx="1576714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66BC067-1F6E-1049-A0CF-435D6D9E2CE1}"/>
              </a:ext>
            </a:extLst>
          </p:cNvPr>
          <p:cNvSpPr txBox="1"/>
          <p:nvPr/>
        </p:nvSpPr>
        <p:spPr>
          <a:xfrm>
            <a:off x="3907155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6EBFA15-DA4F-9A46-9BF4-0BEF6675343C}"/>
              </a:ext>
            </a:extLst>
          </p:cNvPr>
          <p:cNvSpPr txBox="1"/>
          <p:nvPr/>
        </p:nvSpPr>
        <p:spPr>
          <a:xfrm>
            <a:off x="5483869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B8A324C-2E6A-D448-A2E6-31C29FE893C6}"/>
              </a:ext>
            </a:extLst>
          </p:cNvPr>
          <p:cNvSpPr txBox="1"/>
          <p:nvPr/>
        </p:nvSpPr>
        <p:spPr>
          <a:xfrm>
            <a:off x="3907155" y="482784"/>
            <a:ext cx="394178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518B0E-6D6C-CB4A-ACF4-EAFAF611B718}"/>
              </a:ext>
            </a:extLst>
          </p:cNvPr>
          <p:cNvSpPr txBox="1"/>
          <p:nvPr/>
        </p:nvSpPr>
        <p:spPr>
          <a:xfrm>
            <a:off x="5089690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62BEDB4-F309-6842-A48B-6AA5F6B3F530}"/>
              </a:ext>
            </a:extLst>
          </p:cNvPr>
          <p:cNvSpPr txBox="1"/>
          <p:nvPr/>
        </p:nvSpPr>
        <p:spPr>
          <a:xfrm>
            <a:off x="5878047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3D2FBA8-0E5D-2E45-8243-3CDA09E21330}"/>
              </a:ext>
            </a:extLst>
          </p:cNvPr>
          <p:cNvSpPr txBox="1"/>
          <p:nvPr/>
        </p:nvSpPr>
        <p:spPr>
          <a:xfrm>
            <a:off x="3903230" y="460396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1  1  1  0  0</a:t>
            </a:r>
            <a:r>
              <a:rPr lang="en-US" sz="2000" baseline="-25000" dirty="0"/>
              <a:t> </a:t>
            </a:r>
            <a:r>
              <a:rPr lang="en-US" sz="3200" dirty="0"/>
              <a:t>  1  S  S</a:t>
            </a:r>
            <a:endParaRPr lang="en-US" sz="3200" baseline="-25000" dirty="0"/>
          </a:p>
        </p:txBody>
      </p:sp>
      <p:sp>
        <p:nvSpPr>
          <p:cNvPr id="168" name="Double Brace 167">
            <a:extLst>
              <a:ext uri="{FF2B5EF4-FFF2-40B4-BE49-F238E27FC236}">
                <a16:creationId xmlns:a16="http://schemas.microsoft.com/office/drawing/2014/main" id="{926CE2FF-C3FE-BB4D-988E-9C1A24516111}"/>
              </a:ext>
            </a:extLst>
          </p:cNvPr>
          <p:cNvSpPr/>
          <p:nvPr/>
        </p:nvSpPr>
        <p:spPr>
          <a:xfrm rot="16200000">
            <a:off x="6083304" y="357090"/>
            <a:ext cx="1169026" cy="791175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73AE13-8D5D-1C48-93A5-80B7191B4FD7}"/>
              </a:ext>
            </a:extLst>
          </p:cNvPr>
          <p:cNvSpPr txBox="1"/>
          <p:nvPr/>
        </p:nvSpPr>
        <p:spPr>
          <a:xfrm>
            <a:off x="6200382" y="62680"/>
            <a:ext cx="994536" cy="331163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51DC737-B65D-534B-A905-2E3BE3762AD1}"/>
              </a:ext>
            </a:extLst>
          </p:cNvPr>
          <p:cNvSpPr txBox="1"/>
          <p:nvPr/>
        </p:nvSpPr>
        <p:spPr>
          <a:xfrm>
            <a:off x="2367871" y="2088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TCC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1FCC-ABDE-F748-91E4-0D8197BE2238}"/>
              </a:ext>
            </a:extLst>
          </p:cNvPr>
          <p:cNvGrpSpPr/>
          <p:nvPr/>
        </p:nvGrpSpPr>
        <p:grpSpPr>
          <a:xfrm>
            <a:off x="138276" y="438285"/>
            <a:ext cx="3324999" cy="584775"/>
            <a:chOff x="7904101" y="494636"/>
            <a:chExt cx="3324999" cy="58477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B864F3A-D15D-5A49-BC88-C9C01DA50CA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ECCC1FC-4B29-D34D-A560-404118A5C63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F726B4C-8D2D-4A4D-9768-1B8E9C35113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93B1BF3-0BB2-0F4E-9EA7-EDFB7522F26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39F4B4D-177B-EC46-A7CD-72A545F2676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F71F97B-7B85-2142-BD45-7B613C58217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1910CD-44A4-C240-8DAF-A231BCDBD913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7B1EB8B-91AD-5E45-A413-05DD93D406A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1  1  1</a:t>
              </a:r>
              <a:endParaRPr lang="en-US" sz="3200" baseline="-25000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704597D-0284-C544-B45A-6E614808B9A4}"/>
              </a:ext>
            </a:extLst>
          </p:cNvPr>
          <p:cNvGrpSpPr/>
          <p:nvPr/>
        </p:nvGrpSpPr>
        <p:grpSpPr>
          <a:xfrm>
            <a:off x="772166" y="1295670"/>
            <a:ext cx="891264" cy="369332"/>
            <a:chOff x="4489078" y="4509216"/>
            <a:chExt cx="891264" cy="369332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627B7147-877F-2D4A-B9E9-42CF4D835DB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2" name="Right Arrow 181">
              <a:extLst>
                <a:ext uri="{FF2B5EF4-FFF2-40B4-BE49-F238E27FC236}">
                  <a16:creationId xmlns:a16="http://schemas.microsoft.com/office/drawing/2014/main" id="{A5539B15-30D8-9349-8B7B-9620A94A311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5DE3C6A-7BA2-E14F-A2B5-2EC163D41EEA}"/>
              </a:ext>
            </a:extLst>
          </p:cNvPr>
          <p:cNvSpPr/>
          <p:nvPr/>
        </p:nvSpPr>
        <p:spPr>
          <a:xfrm>
            <a:off x="323343" y="130358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FEA6949-FCFC-CF4E-8869-8F7D5B6575F0}"/>
              </a:ext>
            </a:extLst>
          </p:cNvPr>
          <p:cNvGrpSpPr/>
          <p:nvPr/>
        </p:nvGrpSpPr>
        <p:grpSpPr>
          <a:xfrm>
            <a:off x="785527" y="1656883"/>
            <a:ext cx="702173" cy="369332"/>
            <a:chOff x="4489078" y="4509216"/>
            <a:chExt cx="702173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1119774-DB9A-A447-B816-B11CF9B2F73F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DE6C1B12-F4D5-244C-A09A-1F9FB5C5143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331F233-A31B-6F41-80CF-FDE2F55C2FD9}"/>
              </a:ext>
            </a:extLst>
          </p:cNvPr>
          <p:cNvSpPr/>
          <p:nvPr/>
        </p:nvSpPr>
        <p:spPr>
          <a:xfrm>
            <a:off x="122213" y="166480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4F214E1-BF91-EB4C-905B-1FC6DA0D2FE2}"/>
              </a:ext>
            </a:extLst>
          </p:cNvPr>
          <p:cNvGrpSpPr/>
          <p:nvPr/>
        </p:nvGrpSpPr>
        <p:grpSpPr>
          <a:xfrm>
            <a:off x="785527" y="2009266"/>
            <a:ext cx="748661" cy="369332"/>
            <a:chOff x="4489078" y="4509216"/>
            <a:chExt cx="748661" cy="369332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75EB157-19CE-7B4C-BFFE-960329A50285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90" name="Right Arrow 189">
              <a:extLst>
                <a:ext uri="{FF2B5EF4-FFF2-40B4-BE49-F238E27FC236}">
                  <a16:creationId xmlns:a16="http://schemas.microsoft.com/office/drawing/2014/main" id="{150339D5-DFCF-864B-9773-782BDFCA2CB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F5A0CD0-A6A2-6D44-B9D9-36D61A0E410D}"/>
              </a:ext>
            </a:extLst>
          </p:cNvPr>
          <p:cNvSpPr/>
          <p:nvPr/>
        </p:nvSpPr>
        <p:spPr>
          <a:xfrm>
            <a:off x="336704" y="201718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2" name="Line Callout 1 (Border and Accent Bar) 191">
            <a:extLst>
              <a:ext uri="{FF2B5EF4-FFF2-40B4-BE49-F238E27FC236}">
                <a16:creationId xmlns:a16="http://schemas.microsoft.com/office/drawing/2014/main" id="{95B21A7A-B826-2146-A57F-28E6ABBE8F30}"/>
              </a:ext>
            </a:extLst>
          </p:cNvPr>
          <p:cNvSpPr/>
          <p:nvPr/>
        </p:nvSpPr>
        <p:spPr>
          <a:xfrm>
            <a:off x="2118866" y="1504649"/>
            <a:ext cx="1543237" cy="369332"/>
          </a:xfrm>
          <a:prstGeom prst="accentBorderCallout1">
            <a:avLst>
              <a:gd name="adj1" fmla="val 58486"/>
              <a:gd name="adj2" fmla="val -3884"/>
              <a:gd name="adj3" fmla="val 91737"/>
              <a:gd name="adj4" fmla="val -420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Least significant bit of the accumulator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F686B89-70DE-AD41-BC8B-EED946C86F5D}"/>
              </a:ext>
            </a:extLst>
          </p:cNvPr>
          <p:cNvSpPr txBox="1"/>
          <p:nvPr/>
        </p:nvSpPr>
        <p:spPr>
          <a:xfrm>
            <a:off x="2371520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ADM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E7A2692-BD04-164B-B92B-4F700D1D8C63}"/>
              </a:ext>
            </a:extLst>
          </p:cNvPr>
          <p:cNvGrpSpPr/>
          <p:nvPr/>
        </p:nvGrpSpPr>
        <p:grpSpPr>
          <a:xfrm>
            <a:off x="141925" y="2610265"/>
            <a:ext cx="3324999" cy="584775"/>
            <a:chOff x="7904101" y="494636"/>
            <a:chExt cx="3324999" cy="584775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3AA1CD4-45BE-5C42-80FD-F37B58F1242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7CB5309-AD83-8A46-827F-E460BA7CB9A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10A2542-83B6-5F47-BD80-33603A16C4C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7287DCF-CD7B-6D49-AE52-A7BFA701B54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9ECB22A-9F14-1D46-9C02-09913C98172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A7F2E46-B688-9642-ACE6-F7AAA517EE77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D174E43-6822-9941-A5A5-EC674425475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FF59A5C-38E4-514B-82C9-37C772ACE4D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</a:t>
              </a:r>
              <a:endParaRPr lang="en-US" sz="3200" baseline="-25000" dirty="0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0E59EFCB-864D-6D49-8511-885F0AF4BA54}"/>
              </a:ext>
            </a:extLst>
          </p:cNvPr>
          <p:cNvSpPr txBox="1"/>
          <p:nvPr/>
        </p:nvSpPr>
        <p:spPr>
          <a:xfrm>
            <a:off x="115649" y="3566028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218" name="Right Arrow 217">
            <a:extLst>
              <a:ext uri="{FF2B5EF4-FFF2-40B4-BE49-F238E27FC236}">
                <a16:creationId xmlns:a16="http://schemas.microsoft.com/office/drawing/2014/main" id="{33D35083-9510-E64B-B0EC-E338F9AF5401}"/>
              </a:ext>
            </a:extLst>
          </p:cNvPr>
          <p:cNvSpPr/>
          <p:nvPr/>
        </p:nvSpPr>
        <p:spPr>
          <a:xfrm>
            <a:off x="1966630" y="367907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3B4FA4-D890-DE48-8249-A7215406BD68}"/>
              </a:ext>
            </a:extLst>
          </p:cNvPr>
          <p:cNvSpPr txBox="1"/>
          <p:nvPr/>
        </p:nvSpPr>
        <p:spPr>
          <a:xfrm>
            <a:off x="4487537" y="3016955"/>
            <a:ext cx="1974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        ACC</a:t>
            </a:r>
            <a:endParaRPr lang="en-US" dirty="0"/>
          </a:p>
        </p:txBody>
      </p:sp>
      <p:sp>
        <p:nvSpPr>
          <p:cNvPr id="223" name="Right Arrow 222">
            <a:extLst>
              <a:ext uri="{FF2B5EF4-FFF2-40B4-BE49-F238E27FC236}">
                <a16:creationId xmlns:a16="http://schemas.microsoft.com/office/drawing/2014/main" id="{4FD28535-D0B1-C741-8D3B-3D826BB6ED6D}"/>
              </a:ext>
            </a:extLst>
          </p:cNvPr>
          <p:cNvSpPr/>
          <p:nvPr/>
        </p:nvSpPr>
        <p:spPr>
          <a:xfrm>
            <a:off x="5106955" y="31300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92C229E-D291-BE48-81ED-23C731B64161}"/>
              </a:ext>
            </a:extLst>
          </p:cNvPr>
          <p:cNvSpPr txBox="1"/>
          <p:nvPr/>
        </p:nvSpPr>
        <p:spPr>
          <a:xfrm>
            <a:off x="2355576" y="64447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RDM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9E45682-4895-CB48-838A-5940466F8061}"/>
              </a:ext>
            </a:extLst>
          </p:cNvPr>
          <p:cNvGrpSpPr/>
          <p:nvPr/>
        </p:nvGrpSpPr>
        <p:grpSpPr>
          <a:xfrm>
            <a:off x="125981" y="4794316"/>
            <a:ext cx="3324999" cy="584775"/>
            <a:chOff x="7904101" y="494636"/>
            <a:chExt cx="3324999" cy="584775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23369EA-8C28-0C45-94AD-24CC4211D082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D57E07F-1565-3147-B3D0-EC4F1B8CD21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D62D469-BE19-2643-AAD2-D7229EEDB8B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E83C0AA-BE57-0947-9089-F68A66E7901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3F1B7CC-C676-A449-BDF2-5D8FD8C65F8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9F113DB-EF78-5044-B651-1537AF0B5E2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F82B016-7F4C-6E4B-8153-18E77449008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DA4758F-FD75-C341-81AE-90E99810315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</a:t>
              </a:r>
              <a:endParaRPr lang="en-US" sz="3200" baseline="-25000" dirty="0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BED0FA3F-1401-1F40-93D5-559976F63770}"/>
              </a:ext>
            </a:extLst>
          </p:cNvPr>
          <p:cNvSpPr txBox="1"/>
          <p:nvPr/>
        </p:nvSpPr>
        <p:spPr>
          <a:xfrm>
            <a:off x="1353293" y="5757656"/>
            <a:ext cx="201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	 ACC</a:t>
            </a:r>
            <a:endParaRPr lang="en-US" dirty="0"/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7CA11C63-F90E-CE45-8201-BD6A4285943B}"/>
              </a:ext>
            </a:extLst>
          </p:cNvPr>
          <p:cNvSpPr/>
          <p:nvPr/>
        </p:nvSpPr>
        <p:spPr>
          <a:xfrm>
            <a:off x="1950686" y="58631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41F8A6D-8071-5A45-8DC3-DD79C356E1CE}"/>
              </a:ext>
            </a:extLst>
          </p:cNvPr>
          <p:cNvSpPr txBox="1"/>
          <p:nvPr/>
        </p:nvSpPr>
        <p:spPr>
          <a:xfrm>
            <a:off x="6356121" y="639760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RDR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DCBEFF4-3C43-594B-8D58-2A5E86ED6858}"/>
              </a:ext>
            </a:extLst>
          </p:cNvPr>
          <p:cNvGrpSpPr/>
          <p:nvPr/>
        </p:nvGrpSpPr>
        <p:grpSpPr>
          <a:xfrm>
            <a:off x="3987126" y="3700694"/>
            <a:ext cx="3324999" cy="584775"/>
            <a:chOff x="7904101" y="494636"/>
            <a:chExt cx="3324999" cy="584775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B9A777A-5AF8-B940-AEF5-57C53C313A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57924625-34B5-FD4D-ACCA-B84A60BB208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69411B1-F8C1-6648-A8C9-B620D9C4AD6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BEB8674-59CE-6944-BAD4-26DD609099C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19BCA30-7843-B042-9D88-603E3D93B6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31DF298-C1D4-7541-AC32-3EDA2033AA4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86E84BA-7DC4-9241-86E4-660678E416C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300FD4AB-2988-2B4C-B99A-7E72067FFCD5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</a:t>
              </a:r>
              <a:endParaRPr lang="en-US" sz="3200" baseline="-25000" dirty="0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CDA08B61-F243-0844-9679-FA645F0C9A67}"/>
              </a:ext>
            </a:extLst>
          </p:cNvPr>
          <p:cNvSpPr txBox="1"/>
          <p:nvPr/>
        </p:nvSpPr>
        <p:spPr>
          <a:xfrm>
            <a:off x="3943247" y="4370545"/>
            <a:ext cx="3804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(ROM input lines) 	       ACC</a:t>
            </a:r>
            <a:endParaRPr lang="en-US" dirty="0"/>
          </a:p>
        </p:txBody>
      </p:sp>
      <p:sp>
        <p:nvSpPr>
          <p:cNvPr id="248" name="Right Arrow 247">
            <a:extLst>
              <a:ext uri="{FF2B5EF4-FFF2-40B4-BE49-F238E27FC236}">
                <a16:creationId xmlns:a16="http://schemas.microsoft.com/office/drawing/2014/main" id="{FDF02A8C-B86A-904F-BA87-4D16F734131C}"/>
              </a:ext>
            </a:extLst>
          </p:cNvPr>
          <p:cNvSpPr/>
          <p:nvPr/>
        </p:nvSpPr>
        <p:spPr>
          <a:xfrm>
            <a:off x="5812509" y="447601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E8D6B5E-FEE0-3248-B8A2-C3E9AA21DC9E}"/>
              </a:ext>
            </a:extLst>
          </p:cNvPr>
          <p:cNvSpPr txBox="1"/>
          <p:nvPr/>
        </p:nvSpPr>
        <p:spPr>
          <a:xfrm>
            <a:off x="4083340" y="5036612"/>
            <a:ext cx="34618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3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2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1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0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              (ACC)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1  X  X  0  1         1 (1 or 0) (1 or 0) 0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ROM </a:t>
            </a:r>
            <a:r>
              <a:rPr lang="en-GB" b="1" dirty="0">
                <a:solidFill>
                  <a:srgbClr val="333333"/>
                </a:solidFill>
              </a:rPr>
              <a:t>pins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  </a:t>
            </a:r>
            <a:endParaRPr lang="en-US" dirty="0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9614B566-206B-8A4D-9BFD-BE8759A2D127}"/>
              </a:ext>
            </a:extLst>
          </p:cNvPr>
          <p:cNvCxnSpPr>
            <a:cxnSpLocks/>
          </p:cNvCxnSpPr>
          <p:nvPr/>
        </p:nvCxnSpPr>
        <p:spPr>
          <a:xfrm flipH="1">
            <a:off x="0" y="4735529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2E229195-37D8-BF41-A4B7-511EFD57F2B2}"/>
              </a:ext>
            </a:extLst>
          </p:cNvPr>
          <p:cNvSpPr/>
          <p:nvPr/>
        </p:nvSpPr>
        <p:spPr>
          <a:xfrm>
            <a:off x="5306578" y="54334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28752E5-9E4A-AD4E-B42F-A4F5059D2521}"/>
              </a:ext>
            </a:extLst>
          </p:cNvPr>
          <p:cNvGrpSpPr/>
          <p:nvPr/>
        </p:nvGrpSpPr>
        <p:grpSpPr>
          <a:xfrm>
            <a:off x="8367609" y="460396"/>
            <a:ext cx="3324999" cy="584775"/>
            <a:chOff x="8367609" y="460396"/>
            <a:chExt cx="3324999" cy="584775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C6B7D57B-D3F8-B447-A8C2-CD0B707DFC39}"/>
                </a:ext>
              </a:extLst>
            </p:cNvPr>
            <p:cNvSpPr txBox="1"/>
            <p:nvPr/>
          </p:nvSpPr>
          <p:spPr>
            <a:xfrm>
              <a:off x="8371534" y="48278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9F53853F-A835-B243-905E-0E7F2D70A5CA}"/>
                </a:ext>
              </a:extLst>
            </p:cNvPr>
            <p:cNvSpPr txBox="1"/>
            <p:nvPr/>
          </p:nvSpPr>
          <p:spPr>
            <a:xfrm>
              <a:off x="8371534" y="48278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2E6D223-BB4C-F646-8B74-9613ADF0D8E5}"/>
                </a:ext>
              </a:extLst>
            </p:cNvPr>
            <p:cNvSpPr txBox="1"/>
            <p:nvPr/>
          </p:nvSpPr>
          <p:spPr>
            <a:xfrm>
              <a:off x="8371534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E0D0428-E52A-4748-B078-1DA1117E7175}"/>
                </a:ext>
              </a:extLst>
            </p:cNvPr>
            <p:cNvSpPr txBox="1"/>
            <p:nvPr/>
          </p:nvSpPr>
          <p:spPr>
            <a:xfrm>
              <a:off x="9948248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E2A67C8-86F3-F842-98C3-33EC40BEE1E8}"/>
                </a:ext>
              </a:extLst>
            </p:cNvPr>
            <p:cNvSpPr txBox="1"/>
            <p:nvPr/>
          </p:nvSpPr>
          <p:spPr>
            <a:xfrm>
              <a:off x="8371534" y="48278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ADC3F7C-FBAC-CC4B-9CEB-BFF2063D1228}"/>
                </a:ext>
              </a:extLst>
            </p:cNvPr>
            <p:cNvSpPr txBox="1"/>
            <p:nvPr/>
          </p:nvSpPr>
          <p:spPr>
            <a:xfrm>
              <a:off x="9554069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4797289-4950-DC41-A2D4-7CA47296DA5C}"/>
                </a:ext>
              </a:extLst>
            </p:cNvPr>
            <p:cNvSpPr txBox="1"/>
            <p:nvPr/>
          </p:nvSpPr>
          <p:spPr>
            <a:xfrm>
              <a:off x="10342426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CD839E2-62E8-6149-AB95-A66034B75E4B}"/>
                </a:ext>
              </a:extLst>
            </p:cNvPr>
            <p:cNvSpPr txBox="1"/>
            <p:nvPr/>
          </p:nvSpPr>
          <p:spPr>
            <a:xfrm>
              <a:off x="8367609" y="46039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873F3AAA-5317-2A48-BD0E-E02C3A28C9BB}"/>
              </a:ext>
            </a:extLst>
          </p:cNvPr>
          <p:cNvSpPr txBox="1"/>
          <p:nvPr/>
        </p:nvSpPr>
        <p:spPr>
          <a:xfrm>
            <a:off x="8385691" y="1208514"/>
            <a:ext cx="32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representation of a byte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A61FE8E-C461-9047-9FF3-ABD5E324ADC9}"/>
              </a:ext>
            </a:extLst>
          </p:cNvPr>
          <p:cNvCxnSpPr>
            <a:cxnSpLocks/>
          </p:cNvCxnSpPr>
          <p:nvPr/>
        </p:nvCxnSpPr>
        <p:spPr>
          <a:xfrm flipH="1">
            <a:off x="7895629" y="1607192"/>
            <a:ext cx="4296371" cy="256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8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275601" y="280942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Multi-digit Addition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10FC1C-9BDA-EB42-9214-18CA36A1ECF6}"/>
              </a:ext>
            </a:extLst>
          </p:cNvPr>
          <p:cNvSpPr txBox="1"/>
          <p:nvPr/>
        </p:nvSpPr>
        <p:spPr>
          <a:xfrm>
            <a:off x="7488593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3</a:t>
            </a:r>
            <a:endParaRPr lang="en-GB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F3DB70-CF79-B841-B7D2-CFFF4310B2A7}"/>
              </a:ext>
            </a:extLst>
          </p:cNvPr>
          <p:cNvSpPr txBox="1"/>
          <p:nvPr/>
        </p:nvSpPr>
        <p:spPr>
          <a:xfrm>
            <a:off x="7488593" y="814252"/>
            <a:ext cx="3540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6	9	F	2      +</a:t>
            </a:r>
          </a:p>
          <a:p>
            <a:pPr marL="342900" indent="-342900">
              <a:buAutoNum type="arabicPlain" startAt="6"/>
            </a:pPr>
            <a:endParaRPr lang="en-GB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1474478-FF34-B346-9111-55BF6DF2C8DE}"/>
              </a:ext>
            </a:extLst>
          </p:cNvPr>
          <p:cNvCxnSpPr>
            <a:cxnSpLocks/>
          </p:cNvCxnSpPr>
          <p:nvPr/>
        </p:nvCxnSpPr>
        <p:spPr>
          <a:xfrm>
            <a:off x="7517777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EAD494-6636-EC4B-B4FD-221005F62B12}"/>
              </a:ext>
            </a:extLst>
          </p:cNvPr>
          <p:cNvCxnSpPr>
            <a:cxnSpLocks/>
          </p:cNvCxnSpPr>
          <p:nvPr/>
        </p:nvCxnSpPr>
        <p:spPr>
          <a:xfrm>
            <a:off x="8426773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5BD350-0BAF-9E45-9423-839E48EF0A39}"/>
              </a:ext>
            </a:extLst>
          </p:cNvPr>
          <p:cNvCxnSpPr>
            <a:cxnSpLocks/>
          </p:cNvCxnSpPr>
          <p:nvPr/>
        </p:nvCxnSpPr>
        <p:spPr>
          <a:xfrm>
            <a:off x="9335769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78DB02-6966-E149-824A-E746C3A754AE}"/>
              </a:ext>
            </a:extLst>
          </p:cNvPr>
          <p:cNvCxnSpPr>
            <a:cxnSpLocks/>
          </p:cNvCxnSpPr>
          <p:nvPr/>
        </p:nvCxnSpPr>
        <p:spPr>
          <a:xfrm>
            <a:off x="10244764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F785A2-145F-BA49-8A33-EB9070B0478C}"/>
              </a:ext>
            </a:extLst>
          </p:cNvPr>
          <p:cNvSpPr txBox="1"/>
          <p:nvPr/>
        </p:nvSpPr>
        <p:spPr>
          <a:xfrm>
            <a:off x="9568582" y="2040395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591D3-8573-7B43-972A-4E6D6F54C488}"/>
              </a:ext>
            </a:extLst>
          </p:cNvPr>
          <p:cNvSpPr txBox="1"/>
          <p:nvPr/>
        </p:nvSpPr>
        <p:spPr>
          <a:xfrm>
            <a:off x="8594091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615A2D-EE5A-784F-8198-7750C4A1AD03}"/>
              </a:ext>
            </a:extLst>
          </p:cNvPr>
          <p:cNvSpPr txBox="1"/>
          <p:nvPr/>
        </p:nvSpPr>
        <p:spPr>
          <a:xfrm>
            <a:off x="7685095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4C534C-F0EC-D140-A4EA-D5503EB416C1}"/>
              </a:ext>
            </a:extLst>
          </p:cNvPr>
          <p:cNvSpPr txBox="1"/>
          <p:nvPr/>
        </p:nvSpPr>
        <p:spPr>
          <a:xfrm>
            <a:off x="7490616" y="1460957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</a:t>
            </a:r>
            <a:endParaRPr lang="en-GB" dirty="0"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C56D1C-7EFE-9A44-AF4E-34C61C84847A}"/>
              </a:ext>
            </a:extLst>
          </p:cNvPr>
          <p:cNvSpPr txBox="1"/>
          <p:nvPr/>
        </p:nvSpPr>
        <p:spPr>
          <a:xfrm>
            <a:off x="8404849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</a:t>
            </a:r>
            <a:endParaRPr lang="en-GB" dirty="0">
              <a:effectLst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83EFA5-6B92-BA4E-BF8B-65F34D9E5F0C}"/>
              </a:ext>
            </a:extLst>
          </p:cNvPr>
          <p:cNvSpPr txBox="1"/>
          <p:nvPr/>
        </p:nvSpPr>
        <p:spPr>
          <a:xfrm>
            <a:off x="9314817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0</a:t>
            </a:r>
            <a:endParaRPr lang="en-GB" dirty="0">
              <a:effectLst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64D774-F5AE-B345-8C60-23362CF5166B}"/>
              </a:ext>
            </a:extLst>
          </p:cNvPr>
          <p:cNvSpPr txBox="1"/>
          <p:nvPr/>
        </p:nvSpPr>
        <p:spPr>
          <a:xfrm>
            <a:off x="10224785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endParaRPr lang="en-GB" dirty="0">
              <a:effectLst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454709D-4E7A-8A4F-B30C-559C530EAB9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rot="5400000" flipH="1">
            <a:off x="9172946" y="624408"/>
            <a:ext cx="1483047" cy="927221"/>
          </a:xfrm>
          <a:prstGeom prst="bentConnector5">
            <a:avLst>
              <a:gd name="adj1" fmla="val -15414"/>
              <a:gd name="adj2" fmla="val 51202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EE29BA-99E7-5D42-8AD0-A1790B6DBADA}"/>
              </a:ext>
            </a:extLst>
          </p:cNvPr>
          <p:cNvSpPr txBox="1"/>
          <p:nvPr/>
        </p:nvSpPr>
        <p:spPr>
          <a:xfrm>
            <a:off x="8402825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8</a:t>
            </a:r>
            <a:endParaRPr lang="en-GB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1E7E28-95AC-8743-8DC5-21290FF7C38D}"/>
              </a:ext>
            </a:extLst>
          </p:cNvPr>
          <p:cNvSpPr txBox="1"/>
          <p:nvPr/>
        </p:nvSpPr>
        <p:spPr>
          <a:xfrm>
            <a:off x="9319861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1</a:t>
            </a:r>
            <a:endParaRPr lang="en-GB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84B4BE-C457-EB4B-BF27-DEDB30ABEBD8}"/>
              </a:ext>
            </a:extLst>
          </p:cNvPr>
          <p:cNvSpPr txBox="1"/>
          <p:nvPr/>
        </p:nvSpPr>
        <p:spPr>
          <a:xfrm>
            <a:off x="10231262" y="350269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C</a:t>
            </a:r>
            <a:endParaRPr lang="en-GB" dirty="0"/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A7CF37B-7266-9141-BD7E-4479ADE65630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 rot="5400000" flipH="1">
            <a:off x="8259444" y="620874"/>
            <a:ext cx="1483047" cy="934289"/>
          </a:xfrm>
          <a:prstGeom prst="bentConnector5">
            <a:avLst>
              <a:gd name="adj1" fmla="val -15414"/>
              <a:gd name="adj2" fmla="val 51193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86E2B08-4261-EA49-9EDC-9ABC87F9D9B0}"/>
              </a:ext>
            </a:extLst>
          </p:cNvPr>
          <p:cNvCxnSpPr>
            <a:cxnSpLocks/>
            <a:stCxn id="90" idx="2"/>
            <a:endCxn id="79" idx="0"/>
          </p:cNvCxnSpPr>
          <p:nvPr/>
        </p:nvCxnSpPr>
        <p:spPr>
          <a:xfrm rot="5400000" flipH="1">
            <a:off x="7347344" y="618742"/>
            <a:ext cx="1483047" cy="938553"/>
          </a:xfrm>
          <a:prstGeom prst="bentConnector5">
            <a:avLst>
              <a:gd name="adj1" fmla="val -15414"/>
              <a:gd name="adj2" fmla="val 51188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F16C018-8A79-7F40-B72F-0EC8431A2451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39FAC87-9DAA-3A4B-AE30-E1BA89092195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19C84B-A03A-BB4D-AD86-35A8C3464C48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61816C-47BE-8C41-A843-11D62ED9BC2D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27B7AA-9AC1-8D4A-8576-D1E03EE34ED7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7F4CA6-B596-4046-AC48-2C2A3F88D5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E4E77E-09D4-6C42-A15C-1E32713F5466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42D53A-02CB-4246-9725-74225E148E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8C0097C-9CCA-DD42-8EA2-DDA2E2F7BFB6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49411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F46E27-5B09-2E40-82B9-69360A6D692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85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009543A-F714-664E-944E-DD56A75028E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2196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83EFF1-0E4D-4941-A55C-3F9F38AFB930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58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81DA292-E598-8B4F-BE85-5981AED3A0F6}"/>
              </a:ext>
            </a:extLst>
          </p:cNvPr>
          <p:cNvSpPr txBox="1"/>
          <p:nvPr/>
        </p:nvSpPr>
        <p:spPr>
          <a:xfrm>
            <a:off x="158082" y="249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79F2E54-D6A1-1849-A531-87393FA448C2}"/>
              </a:ext>
            </a:extLst>
          </p:cNvPr>
          <p:cNvSpPr txBox="1"/>
          <p:nvPr/>
        </p:nvSpPr>
        <p:spPr>
          <a:xfrm>
            <a:off x="157725" y="285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54D850-BB16-2A46-AA06-CA6D67616CC3}"/>
              </a:ext>
            </a:extLst>
          </p:cNvPr>
          <p:cNvSpPr txBox="1"/>
          <p:nvPr/>
        </p:nvSpPr>
        <p:spPr>
          <a:xfrm>
            <a:off x="157725" y="322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41F6533-1A48-B249-AF68-6E3F7277F170}"/>
              </a:ext>
            </a:extLst>
          </p:cNvPr>
          <p:cNvSpPr txBox="1"/>
          <p:nvPr/>
        </p:nvSpPr>
        <p:spPr>
          <a:xfrm>
            <a:off x="161975" y="358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9EB421-0391-DF45-A841-78A52BCC4B38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4965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CE3EC9-8DA2-5943-B5B0-25238CC1A3F1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8579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485BEF4-EDC4-F743-B8A2-AD43945DAAA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2221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484097A-574B-5745-9AD8-7395F00E3E3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5834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73541C8-B69E-F443-9524-FB279F5DFF97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CDC5E1-70B8-4747-8710-1BC3C3F29AB0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E9EE7F4-BB9C-7944-8985-45B6D1C23BEE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64A320-67FB-AE45-A691-6243869ADB62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A553352-FF84-9C40-BB38-AAE7A45427C7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5C6B3F-CFA3-5C43-AADE-4B7715A43F5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1605C23-4E58-1844-89E3-ACE863C4AAF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490C10E-BEBD-194B-BB19-1704D312C306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55F9A4-FEA1-CB42-8563-6B1DC6F9B6B7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4978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DD06C9-E97C-0A46-8A87-310575893690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85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523EA10-B0FE-274D-9697-AF88A25587BA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2233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869D7B-E557-354F-B6B3-67928E307DE9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58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7595E7A-7345-9244-AD5C-D8E59AC19A75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A77C4C2-70F7-1641-ADC8-EE3CE7DA6297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658A643-9FC2-4541-8CE2-6B6574614E3F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552A770-9CFC-B34E-BB35-26DF22E8B139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2EE9F49-7E7F-2E4D-B923-AD1234255BA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AC3619-9085-2C4A-ADA2-A6B2A34BB33E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12BEE9B-DAE9-BE47-8F75-BD029EAD6A5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A9ACC0A-121D-674F-AF61-45FD96E6B532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422FAA6-FED3-7641-B10E-CB6392FD3E6A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62737C8-BDE5-E14D-B967-BB6A9419D76B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7E95942-1286-7B48-A3FF-AAE9DFD55797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12A02FA-B75C-9143-959E-228F09C57F71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BA81777-46D9-B342-8405-E98C6D04CC0D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49896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6489CC2-0A98-FD47-9E26-67703D75B79F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86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50F637-1BF2-0C4E-AE84-8597528F15FC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2245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7E2F96D-2DEA-BB42-8D1B-B6C3B66C7EA2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58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530453C-C5F6-0D47-8A36-D043F94130CC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501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0FDBD82-E4BF-1141-A250-47DB2ADF536B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862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1A31F95-C7E6-9841-957F-A5D2A248C7D8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227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7C2FE11-FE20-934E-8178-0448AFF3C733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588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068CC92-1417-5F49-8367-08BFE0A646A4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280E972-F4C2-B545-A6FD-F00288DA0CAE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14331E-0AF0-D04A-A4C0-149EC0DD1FA8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1412890-CB45-0045-9594-33B37F3E2009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05F8D5D-F6A2-D248-8109-91380DBD5D75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85BAE5D-6B87-A04F-BE63-D106FA8EA10A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921CE25-E945-FD42-A130-F3D93F3A840D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5C15018-45D8-AE44-9A37-12E03BE0C6DB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42E4513-E63A-D54E-88B7-A86CA028C75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5026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CCB034D-4D2E-DC42-A44B-B1778A011D8C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86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21DAB05-50F4-C44C-9B6D-A28C8675941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2282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A2D0BF1-2310-8745-947B-55A212E6E49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58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F29E228-EAD7-6041-A576-A0733D2034AD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5051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B60A349-4AED-5042-896B-FC9F50E4067E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8664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FD7275A-4AF6-C446-A1CC-704D4B454E96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23070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0EA712E-03FD-F246-A356-48985E47BB84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59202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2A130C5-65AD-434F-9336-1EB54A5E4762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A327A10-E2A0-A845-A5EC-CA2C51B27BF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62DA1E7-A5C6-9545-94EC-48EA1B550D2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755A7B7-9603-5844-ADE9-51BFA3A710A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E62D38-245F-E44E-8B35-BF38CC963DD9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45DF460-FACE-7D46-B0BD-8264B0EA985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F8400D7-01D4-D44A-BE7B-7FEC64A9FA67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50456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40462A3-1BE6-AB4C-AA2C-E0F43FD34BFA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2301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5A94A02-2ED1-E148-902F-A6690D05EBE6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59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54A1ECE-6311-FE44-9F39-67C1D02D74DF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50703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A34BC5F-117E-864A-AE6E-8245AC79D871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23259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0D7EFF5-9D47-A84A-85AB-91B250B96F2E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5939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824A005-22F9-734B-87D7-A2977646B1CF}"/>
              </a:ext>
            </a:extLst>
          </p:cNvPr>
          <p:cNvSpPr txBox="1"/>
          <p:nvPr/>
        </p:nvSpPr>
        <p:spPr>
          <a:xfrm>
            <a:off x="7186008" y="42041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15" name="Double Brace 214">
            <a:extLst>
              <a:ext uri="{FF2B5EF4-FFF2-40B4-BE49-F238E27FC236}">
                <a16:creationId xmlns:a16="http://schemas.microsoft.com/office/drawing/2014/main" id="{F83FC293-1F55-FE41-8C9C-73E44B3037F3}"/>
              </a:ext>
            </a:extLst>
          </p:cNvPr>
          <p:cNvSpPr/>
          <p:nvPr/>
        </p:nvSpPr>
        <p:spPr>
          <a:xfrm rot="16200000">
            <a:off x="7366485" y="283779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E228F00-9C8A-DB4F-9EF6-43EC7113CC7F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901A9D5-09EA-6543-9849-5F9641C711F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9970578-5B9A-BC4F-B9CC-BDB9068C99C1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86588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E64B480-6ADD-724F-99A8-4DC02849729B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86836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D31CAF-9547-1A44-B97B-28DEA0D28234}"/>
              </a:ext>
            </a:extLst>
          </p:cNvPr>
          <p:cNvSpPr txBox="1"/>
          <p:nvPr/>
        </p:nvSpPr>
        <p:spPr>
          <a:xfrm>
            <a:off x="1357949" y="250143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A752FB2-B3BA-2A43-83F0-46147D4FDC8D}"/>
              </a:ext>
            </a:extLst>
          </p:cNvPr>
          <p:cNvSpPr txBox="1"/>
          <p:nvPr/>
        </p:nvSpPr>
        <p:spPr>
          <a:xfrm>
            <a:off x="1350168" y="285042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     F     9     6    0     0     0     0     0     0     0     0     0    0      0    0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263CB1-1851-B74C-BE83-36535C69B2D2}"/>
              </a:ext>
            </a:extLst>
          </p:cNvPr>
          <p:cNvSpPr txBox="1"/>
          <p:nvPr/>
        </p:nvSpPr>
        <p:spPr>
          <a:xfrm>
            <a:off x="1686681" y="2097066"/>
            <a:ext cx="324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before addition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2D383E7-C852-7F45-A317-C2A845C32181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AF6BBCF-BF15-B94A-B267-FCA75AA5EC67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F507F5A-5934-1C41-8CAD-3545F14E3892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F351D98-B6D7-9945-8DD0-C1BB65C0A343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8D94CB9-B3E3-D74E-AE68-BE5E38ED004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B5FC244-6DC8-FF46-A19E-D17123FB22A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23080E-5514-8044-9948-D55014BFC2F3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825D71A-DFA7-5240-AA69-CAF8094600A5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6F8CCF3-98B2-B04B-A1EB-C1B8915AA322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477867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9D0427C-4A23-E24B-9E94-FAB0D19A9DEC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14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BE05DFC-D00B-FD47-B2AC-093ED4D133D3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5042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F26555D-1661-EB4B-A000-055B4ACBDB28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86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445FABC-841E-BD44-9C07-92850E8F9F77}"/>
              </a:ext>
            </a:extLst>
          </p:cNvPr>
          <p:cNvSpPr txBox="1"/>
          <p:nvPr/>
        </p:nvSpPr>
        <p:spPr>
          <a:xfrm>
            <a:off x="133202" y="477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F1AAF6A-0000-B842-84C2-1CEB078BCA07}"/>
              </a:ext>
            </a:extLst>
          </p:cNvPr>
          <p:cNvSpPr txBox="1"/>
          <p:nvPr/>
        </p:nvSpPr>
        <p:spPr>
          <a:xfrm>
            <a:off x="132845" y="513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D36D802-2BC2-374E-91CB-D169804EFCD9}"/>
              </a:ext>
            </a:extLst>
          </p:cNvPr>
          <p:cNvSpPr txBox="1"/>
          <p:nvPr/>
        </p:nvSpPr>
        <p:spPr>
          <a:xfrm>
            <a:off x="132845" y="550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AA1038F-6AD3-2842-B0C1-8FEB3260096E}"/>
              </a:ext>
            </a:extLst>
          </p:cNvPr>
          <p:cNvSpPr txBox="1"/>
          <p:nvPr/>
        </p:nvSpPr>
        <p:spPr>
          <a:xfrm>
            <a:off x="137095" y="586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BF4B16C-8584-B345-B39B-1CC8A9F6D59C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47811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9C87063-44A9-F145-9190-0C9C6CB5F87A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1424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884C69A-B544-5647-B4D3-B419472047AD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5067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CCB4730-634F-F240-8F6C-BC736AC68634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8680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B577F2-2B79-0349-B80D-33AECBAA1C40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BB39AF2-DAFA-E942-B047-61DD2592CCF6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A83833D-0D20-BC4A-BF6E-CF478487B4E2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1AA4FC0-BD69-B548-B914-34367E9708FE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94703D3-7B93-D046-9643-C39DF14458FD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A3D4A40-285D-A145-BF05-6A0F8587A30A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B72709B-DB25-8E4B-ACC0-AE031C58579E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B329D13-B822-EC4C-A371-89948CC09F98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AEF0E6E-3B1A-3F40-BF09-6C53D733A2E9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47823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DB1D60B-560E-0640-868C-041409F8560D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14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9FF3BBCE-297D-984B-AA45-E906CA5569FC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5079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1E3A145-7CAE-6141-B38C-F65EC90027B1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86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72DED36-C21A-3B4D-B5E9-9C715DA9CC9A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776D035-B3F2-0F44-AA87-24BB380BA0ED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CC706D5-CA29-DF4D-A844-BE2B9507A51B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5A647A0A-13CA-2E4F-A84C-290DCCB7EB72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43B4045-9EEE-6C4D-B7BC-17FF71F28073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5880CE-9C25-624E-A3E2-1D4A95A2723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1D6F28D-1510-824E-B0D4-4FB775E3FA9B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EC58CC1-37AD-664A-AA4E-A4AEBE75BE5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F2BAC9-9525-4F49-A3DF-FE863F3CD4C7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AFB80F-15F4-A044-B05A-BE48BBF8261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DB976A1-5BD9-0A47-B44E-471D9B0D577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3ED03C1-CC51-8847-A6FF-43D30AB43182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0FBE4D5-A9C1-A249-B636-66FFEC736DDD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478352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E8ABB0A-EF12-1744-B16C-FDEE8A5A2225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14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238A777-0831-3244-9CAC-6DFE72279CE4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5090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1F7E275-D0E2-8C4A-8B50-C34249DC7C6C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87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F74DC07-DAB1-8A46-AF4C-CC65359D9D1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478599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AE70582-5B7F-B84D-8560-6E56C47BECA3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1473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932E08C-C3C5-C748-8E81-792EC8A71D3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51156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1A133E1-B631-EC4B-A782-6634B8A0EB58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8728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704B232-66FF-C14B-BB95-C781748496D4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D5B084D-17A1-6A47-9154-7C4EA4E3DF9A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AD40B07-DE1F-434F-AA5F-FA5A3328733F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6BDE90C-AA2F-9744-B301-4D45022906E9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A6FE2E4-B19B-0A4D-89FE-93997830CD22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F92BD1E-C82A-F446-AE8B-BBCAC2AA8066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D47D4BA-7DDF-6641-9BAF-EFD9DF674ED0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20D25FB-EE5A-D147-9885-2773C1BE6F31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3E78718-9A95-2D40-80C8-0EB260842F8B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47872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7D399DB-00E9-2D45-9DA0-6F68B3DB8911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14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CD76C07-209B-504E-9216-884FA0362BCD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5127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3624DD1-A79E-F443-B7FB-D1CB1744FBC3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87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2FC99014-49A9-D14B-BE09-CDFD63F39FE7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478969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D374E7-56D2-0341-A88C-A92638559289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1510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FC57624-E83A-A749-A870-680255AE9123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51526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BE334E6-68EC-084A-849D-83E1E748B6E2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87658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110DA50-73FC-6345-9DEC-89589A100971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679428EA-DDC4-FD4E-A642-1A9D61E431E3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19810774-F7DD-C948-A4CC-A589898A261E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F403B58A-8121-5B49-83F0-03AC67152D74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9DF7708-4A06-6443-92E7-2B21F1E44256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36E058C-F78B-EB40-9D7D-600964316C61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ADAC92A-2F81-7E47-987E-8B8C18D6E913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478912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B9A1629-0C8C-4A46-B7A7-902FF7A18404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51468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AAC3CDDA-D8BA-B147-9FC4-99B269334AB7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87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0F8B024-666F-CD40-BFF1-383DF41EEAEB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479159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F27FE7A-A0B3-D246-93C4-0FBE787C788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51715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9F588EC-D128-CE48-AEBC-4474074EDFBC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8784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9E92B00-ADFB-664B-94CC-45B57266C7E0}"/>
              </a:ext>
            </a:extLst>
          </p:cNvPr>
          <p:cNvSpPr txBox="1"/>
          <p:nvPr/>
        </p:nvSpPr>
        <p:spPr>
          <a:xfrm>
            <a:off x="7161128" y="648866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99" name="Double Brace 298">
            <a:extLst>
              <a:ext uri="{FF2B5EF4-FFF2-40B4-BE49-F238E27FC236}">
                <a16:creationId xmlns:a16="http://schemas.microsoft.com/office/drawing/2014/main" id="{D2512B48-7329-FC46-B592-574E2DEFC340}"/>
              </a:ext>
            </a:extLst>
          </p:cNvPr>
          <p:cNvSpPr/>
          <p:nvPr/>
        </p:nvSpPr>
        <p:spPr>
          <a:xfrm rot="16200000">
            <a:off x="7341605" y="512235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58C722D4-E992-AF4B-8AE8-E1B66FB32DF6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39E3AF-43CC-E348-BA06-24A1848E4DBA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1348ECE-158E-E248-8B33-FE4BD8224826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15044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292955-FAF7-AB41-9AD5-FCEA49AA547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15292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DC98213-3685-FA49-90CD-A9C33851A655}"/>
              </a:ext>
            </a:extLst>
          </p:cNvPr>
          <p:cNvSpPr txBox="1"/>
          <p:nvPr/>
        </p:nvSpPr>
        <p:spPr>
          <a:xfrm>
            <a:off x="1333069" y="478599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A9D97AD-3BCE-D647-83D0-2E53F33AE12D}"/>
              </a:ext>
            </a:extLst>
          </p:cNvPr>
          <p:cNvSpPr txBox="1"/>
          <p:nvPr/>
        </p:nvSpPr>
        <p:spPr>
          <a:xfrm>
            <a:off x="1325288" y="513498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     0     2     A    0     0     0     0     0     0     0     0     0    0      0    0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717C64E-23F0-554D-8D74-D8EC7479AA1E}"/>
              </a:ext>
            </a:extLst>
          </p:cNvPr>
          <p:cNvSpPr txBox="1"/>
          <p:nvPr/>
        </p:nvSpPr>
        <p:spPr>
          <a:xfrm>
            <a:off x="1661801" y="4381626"/>
            <a:ext cx="308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after addition</a:t>
            </a:r>
          </a:p>
        </p:txBody>
      </p:sp>
    </p:spTree>
    <p:extLst>
      <p:ext uri="{BB962C8B-B14F-4D97-AF65-F5344CB8AC3E}">
        <p14:creationId xmlns:p14="http://schemas.microsoft.com/office/powerpoint/2010/main" val="133244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0839B58F-8129-2749-83EA-54C4748CA977}"/>
              </a:ext>
            </a:extLst>
          </p:cNvPr>
          <p:cNvCxnSpPr>
            <a:cxnSpLocks/>
            <a:endCxn id="426" idx="1"/>
          </p:cNvCxnSpPr>
          <p:nvPr/>
        </p:nvCxnSpPr>
        <p:spPr>
          <a:xfrm>
            <a:off x="6555997" y="3658747"/>
            <a:ext cx="4118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6341743" y="100373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967805" y="2125687"/>
            <a:ext cx="1217618" cy="884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INDEX REGISTER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4 RAM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740909" y="4663267"/>
            <a:ext cx="812727" cy="16422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12000" rIns="1296000" rtlCol="0" anchor="ctr"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BUS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BUFFER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386" idx="1"/>
            <a:endCxn id="39" idx="3"/>
          </p:cNvCxnSpPr>
          <p:nvPr/>
        </p:nvCxnSpPr>
        <p:spPr>
          <a:xfrm flipH="1" flipV="1">
            <a:off x="8134448" y="1274443"/>
            <a:ext cx="934446" cy="4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091606" y="11896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23809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7602990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7967884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658240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6947299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  <a:stCxn id="393" idx="2"/>
          </p:cNvCxnSpPr>
          <p:nvPr/>
        </p:nvCxnSpPr>
        <p:spPr>
          <a:xfrm>
            <a:off x="6728626" y="739676"/>
            <a:ext cx="0" cy="27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32883" y="5399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7724108" y="752118"/>
            <a:ext cx="0" cy="28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7636374" y="55241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9241852" y="1089885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489722" y="1654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501090" y="160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717045" y="507244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536572" y="498341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202318" y="507244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717045" y="53520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536572" y="52630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202318" y="53520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725623" y="56514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545150" y="55624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210896" y="56514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725623" y="593928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545150" y="58502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210896" y="593928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139270" y="48453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147338" y="511873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148928" y="54410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156996" y="57143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V="1">
            <a:off x="3491893" y="2632918"/>
            <a:ext cx="0" cy="285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435" idx="3"/>
          </p:cNvCxnSpPr>
          <p:nvPr/>
        </p:nvCxnSpPr>
        <p:spPr>
          <a:xfrm flipV="1">
            <a:off x="4084807" y="3455140"/>
            <a:ext cx="2331738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6499922" y="2563858"/>
            <a:ext cx="467883" cy="42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</p:cNvCxnSpPr>
          <p:nvPr/>
        </p:nvCxnSpPr>
        <p:spPr>
          <a:xfrm flipV="1">
            <a:off x="6744139" y="505090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439" idx="1"/>
          </p:cNvCxnSpPr>
          <p:nvPr/>
        </p:nvCxnSpPr>
        <p:spPr>
          <a:xfrm rot="5400000">
            <a:off x="3481081" y="4074135"/>
            <a:ext cx="167108" cy="20837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4347384" y="4722582"/>
            <a:ext cx="1218523" cy="78021"/>
          </a:xfrm>
          <a:prstGeom prst="bentConnector3">
            <a:avLst>
              <a:gd name="adj1" fmla="val 2279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3706775" y="56946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V="1">
            <a:off x="4550129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4464596" y="56860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5251709" y="5746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6017039" y="57074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3390354" y="5379569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6639052" y="588096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6565948" y="6047731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2918916" y="55013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3390353" y="491102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505675" y="49627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509386" y="52410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520542" y="55434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515964" y="58322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9068894" y="11709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3656388" y="5472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4412427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5202054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5966389" y="551017"/>
            <a:ext cx="28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610645" y="5242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7606127" y="5366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6616586" y="586828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2869894" y="5314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63227" y="153927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2872993" y="4196193"/>
            <a:ext cx="1215196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4-BIIT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ADDER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 SHIFTER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3480591" y="3725851"/>
            <a:ext cx="0" cy="47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426" idx="0"/>
          </p:cNvCxnSpPr>
          <p:nvPr/>
        </p:nvCxnSpPr>
        <p:spPr>
          <a:xfrm flipH="1">
            <a:off x="7576613" y="3107977"/>
            <a:ext cx="1" cy="1642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366" idx="2"/>
            <a:endCxn id="434" idx="1"/>
          </p:cNvCxnSpPr>
          <p:nvPr/>
        </p:nvCxnSpPr>
        <p:spPr>
          <a:xfrm rot="10800000">
            <a:off x="2867189" y="3455141"/>
            <a:ext cx="523165" cy="1544912"/>
          </a:xfrm>
          <a:prstGeom prst="bentConnector3">
            <a:avLst>
              <a:gd name="adj1" fmla="val 143696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5604592" y="5052446"/>
            <a:ext cx="0" cy="469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4608050" y="1535106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3" idx="3"/>
            <a:endCxn id="144" idx="3"/>
          </p:cNvCxnSpPr>
          <p:nvPr/>
        </p:nvCxnSpPr>
        <p:spPr>
          <a:xfrm flipH="1">
            <a:off x="2553636" y="2568131"/>
            <a:ext cx="5631787" cy="2916268"/>
          </a:xfrm>
          <a:prstGeom prst="bentConnector3">
            <a:avLst>
              <a:gd name="adj1" fmla="val -4059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4224037" y="5486208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4027374" y="5486725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>
            <a:off x="4917633" y="4466903"/>
            <a:ext cx="3572" cy="77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2638688" y="3898426"/>
            <a:ext cx="0" cy="41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1472231" y="3597867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1272853" y="351334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1272853" y="382866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803138" y="340461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711985" y="37408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1223337" y="34981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1240904" y="381351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1472634" y="3910231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04C7EAF-11FE-BA48-8668-97E11033CCB2}"/>
              </a:ext>
            </a:extLst>
          </p:cNvPr>
          <p:cNvSpPr/>
          <p:nvPr/>
        </p:nvSpPr>
        <p:spPr>
          <a:xfrm>
            <a:off x="6967805" y="3107977"/>
            <a:ext cx="1217618" cy="11015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PROGRAM COUNTER &amp; STACK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12 RAM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3BEBF1-562F-0D42-8D38-578C293883D5}"/>
              </a:ext>
            </a:extLst>
          </p:cNvPr>
          <p:cNvGrpSpPr/>
          <p:nvPr/>
        </p:nvGrpSpPr>
        <p:grpSpPr>
          <a:xfrm>
            <a:off x="4992136" y="2122580"/>
            <a:ext cx="1228607" cy="2920444"/>
            <a:chOff x="8561908" y="2487284"/>
            <a:chExt cx="1228607" cy="267924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4541E27-732E-4840-BF13-CFA409980214}"/>
                </a:ext>
              </a:extLst>
            </p:cNvPr>
            <p:cNvSpPr/>
            <p:nvPr/>
          </p:nvSpPr>
          <p:spPr>
            <a:xfrm>
              <a:off x="8565424" y="2504046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D25D051-BB4D-0440-83EB-47C6348DF161}"/>
                </a:ext>
              </a:extLst>
            </p:cNvPr>
            <p:cNvSpPr/>
            <p:nvPr/>
          </p:nvSpPr>
          <p:spPr>
            <a:xfrm>
              <a:off x="8565433" y="4097989"/>
              <a:ext cx="12176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C3C4CC-3CCA-D544-8F7B-CF1E4E1DCEE8}"/>
                </a:ext>
              </a:extLst>
            </p:cNvPr>
            <p:cNvSpPr/>
            <p:nvPr/>
          </p:nvSpPr>
          <p:spPr>
            <a:xfrm>
              <a:off x="8565424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OPR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F330DE7-3579-3545-BBF4-4FF2CEA7A94D}"/>
                </a:ext>
              </a:extLst>
            </p:cNvPr>
            <p:cNvSpPr/>
            <p:nvPr/>
          </p:nvSpPr>
          <p:spPr>
            <a:xfrm>
              <a:off x="9163592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11EDFDE-24E4-C844-963A-6ABDE979E368}"/>
                </a:ext>
              </a:extLst>
            </p:cNvPr>
            <p:cNvSpPr/>
            <p:nvPr/>
          </p:nvSpPr>
          <p:spPr>
            <a:xfrm>
              <a:off x="8561908" y="2512762"/>
              <a:ext cx="1228607" cy="2653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4090B92-E005-024E-9B63-9602BF689EAC}"/>
                </a:ext>
              </a:extLst>
            </p:cNvPr>
            <p:cNvSpPr/>
            <p:nvPr/>
          </p:nvSpPr>
          <p:spPr>
            <a:xfrm>
              <a:off x="8572476" y="2487284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18A5396-E8CB-5F49-828B-ADB94C41BCB9}"/>
              </a:ext>
            </a:extLst>
          </p:cNvPr>
          <p:cNvGrpSpPr/>
          <p:nvPr/>
        </p:nvGrpSpPr>
        <p:grpSpPr>
          <a:xfrm>
            <a:off x="2867188" y="3184430"/>
            <a:ext cx="1217619" cy="541421"/>
            <a:chOff x="9191925" y="6049986"/>
            <a:chExt cx="1217619" cy="541421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2A93283-6B94-D64C-9219-A88E88F6D25F}"/>
                </a:ext>
              </a:extLst>
            </p:cNvPr>
            <p:cNvSpPr/>
            <p:nvPr/>
          </p:nvSpPr>
          <p:spPr>
            <a:xfrm>
              <a:off x="9988434" y="6049986"/>
              <a:ext cx="42111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CY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D9D01C7-5F7A-9B49-9A06-C397385E1A57}"/>
                </a:ext>
              </a:extLst>
            </p:cNvPr>
            <p:cNvSpPr/>
            <p:nvPr/>
          </p:nvSpPr>
          <p:spPr>
            <a:xfrm>
              <a:off x="9191925" y="6049986"/>
              <a:ext cx="7965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ACC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211A3F2-1700-0947-89F2-00AE1A6CE317}"/>
              </a:ext>
            </a:extLst>
          </p:cNvPr>
          <p:cNvSpPr/>
          <p:nvPr/>
        </p:nvSpPr>
        <p:spPr>
          <a:xfrm rot="16200000">
            <a:off x="5166568" y="3385783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9E48514-8060-0C43-B8C8-5C834204DEED}"/>
              </a:ext>
            </a:extLst>
          </p:cNvPr>
          <p:cNvSpPr/>
          <p:nvPr/>
        </p:nvSpPr>
        <p:spPr>
          <a:xfrm>
            <a:off x="2882745" y="1008005"/>
            <a:ext cx="3334767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LOGIC AND BUFFERS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955F0F-58F3-5145-BF60-EC22346CB0E6}"/>
              </a:ext>
            </a:extLst>
          </p:cNvPr>
          <p:cNvCxnSpPr>
            <a:cxnSpLocks/>
            <a:stCxn id="433" idx="3"/>
          </p:cNvCxnSpPr>
          <p:nvPr/>
        </p:nvCxnSpPr>
        <p:spPr>
          <a:xfrm flipV="1">
            <a:off x="4121717" y="236220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2E607BF4-D92A-5E4B-98DD-8D8DC296E70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4088189" y="4466903"/>
            <a:ext cx="421110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0797B0B-FBEA-9F47-8A57-77334812E19B}"/>
              </a:ext>
            </a:extLst>
          </p:cNvPr>
          <p:cNvSpPr/>
          <p:nvPr/>
        </p:nvSpPr>
        <p:spPr>
          <a:xfrm rot="16200000">
            <a:off x="3151566" y="3372978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0B17A673-1163-234D-843C-E52D72720930}"/>
              </a:ext>
            </a:extLst>
          </p:cNvPr>
          <p:cNvCxnSpPr>
            <a:cxnSpLocks/>
          </p:cNvCxnSpPr>
          <p:nvPr/>
        </p:nvCxnSpPr>
        <p:spPr>
          <a:xfrm>
            <a:off x="3512912" y="1545152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ectangle 432">
            <a:extLst>
              <a:ext uri="{FF2B5EF4-FFF2-40B4-BE49-F238E27FC236}">
                <a16:creationId xmlns:a16="http://schemas.microsoft.com/office/drawing/2014/main" id="{E472BB1F-659C-E447-BC79-6E77B0606DD5}"/>
              </a:ext>
            </a:extLst>
          </p:cNvPr>
          <p:cNvSpPr/>
          <p:nvPr/>
        </p:nvSpPr>
        <p:spPr>
          <a:xfrm>
            <a:off x="2904108" y="209149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REGISTER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206ABA2-8AAD-4F48-8B76-E925C262A396}"/>
              </a:ext>
            </a:extLst>
          </p:cNvPr>
          <p:cNvSpPr/>
          <p:nvPr/>
        </p:nvSpPr>
        <p:spPr>
          <a:xfrm>
            <a:off x="5518690" y="537873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423B3526-BCAE-934E-8C92-33FC1027B24A}"/>
              </a:ext>
            </a:extLst>
          </p:cNvPr>
          <p:cNvSpPr/>
          <p:nvPr/>
        </p:nvSpPr>
        <p:spPr>
          <a:xfrm>
            <a:off x="4827397" y="537085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9F162B3E-F90B-2C45-B803-779C25457107}"/>
              </a:ext>
            </a:extLst>
          </p:cNvPr>
          <p:cNvGrpSpPr/>
          <p:nvPr/>
        </p:nvGrpSpPr>
        <p:grpSpPr>
          <a:xfrm rot="5400000">
            <a:off x="7162247" y="5178479"/>
            <a:ext cx="813199" cy="3148"/>
            <a:chOff x="6207817" y="6251541"/>
            <a:chExt cx="813199" cy="3148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A181A4B2-6BBC-F341-B953-C2D24C43CA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560" y="625154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B623D917-D123-1F4B-AC8A-F97ABFF4757D}"/>
                </a:ext>
              </a:extLst>
            </p:cNvPr>
            <p:cNvCxnSpPr>
              <a:cxnSpLocks/>
            </p:cNvCxnSpPr>
            <p:nvPr/>
          </p:nvCxnSpPr>
          <p:spPr>
            <a:xfrm>
              <a:off x="6207817" y="625205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" name="Rectangle 423">
            <a:extLst>
              <a:ext uri="{FF2B5EF4-FFF2-40B4-BE49-F238E27FC236}">
                <a16:creationId xmlns:a16="http://schemas.microsoft.com/office/drawing/2014/main" id="{4238EB4D-2ABF-2D49-BA8B-D1E04690EE39}"/>
              </a:ext>
            </a:extLst>
          </p:cNvPr>
          <p:cNvSpPr/>
          <p:nvPr/>
        </p:nvSpPr>
        <p:spPr>
          <a:xfrm>
            <a:off x="6995228" y="4509506"/>
            <a:ext cx="1161283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INCREMENTER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041C2777-9114-DD43-892D-ED06280D9402}"/>
              </a:ext>
            </a:extLst>
          </p:cNvPr>
          <p:cNvSpPr/>
          <p:nvPr/>
        </p:nvSpPr>
        <p:spPr>
          <a:xfrm>
            <a:off x="7477036" y="5404046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051209C0-22CD-4544-8E01-6371E9C14709}"/>
              </a:ext>
            </a:extLst>
          </p:cNvPr>
          <p:cNvCxnSpPr>
            <a:cxnSpLocks/>
          </p:cNvCxnSpPr>
          <p:nvPr/>
        </p:nvCxnSpPr>
        <p:spPr>
          <a:xfrm flipH="1" flipV="1">
            <a:off x="6877524" y="5480025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44796952-0F91-0445-8712-842C52A5ABF6}"/>
              </a:ext>
            </a:extLst>
          </p:cNvPr>
          <p:cNvCxnSpPr>
            <a:cxnSpLocks/>
          </p:cNvCxnSpPr>
          <p:nvPr/>
        </p:nvCxnSpPr>
        <p:spPr>
          <a:xfrm>
            <a:off x="6680861" y="5480542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7FC58F80-345B-204D-BAD8-0EAAB459C795}"/>
              </a:ext>
            </a:extLst>
          </p:cNvPr>
          <p:cNvGrpSpPr/>
          <p:nvPr/>
        </p:nvGrpSpPr>
        <p:grpSpPr>
          <a:xfrm rot="5400000">
            <a:off x="8051755" y="3818126"/>
            <a:ext cx="729119" cy="3148"/>
            <a:chOff x="8872647" y="5911861"/>
            <a:chExt cx="729119" cy="3148"/>
          </a:xfrm>
        </p:grpSpPr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3E8BCC9D-7CCA-2348-99AB-DD51C7A69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9310" y="591186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7F108818-3DD5-8944-A111-98829F2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72647" y="591237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59272A56-E5DA-024A-A274-1BF8230E05D4}"/>
              </a:ext>
            </a:extLst>
          </p:cNvPr>
          <p:cNvCxnSpPr>
            <a:cxnSpLocks/>
          </p:cNvCxnSpPr>
          <p:nvPr/>
        </p:nvCxnSpPr>
        <p:spPr>
          <a:xfrm flipV="1">
            <a:off x="6498054" y="504574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Oval 519">
            <a:extLst>
              <a:ext uri="{FF2B5EF4-FFF2-40B4-BE49-F238E27FC236}">
                <a16:creationId xmlns:a16="http://schemas.microsoft.com/office/drawing/2014/main" id="{6A8788A7-2D26-8F40-BC4F-27A5F8B6B28E}"/>
              </a:ext>
            </a:extLst>
          </p:cNvPr>
          <p:cNvSpPr/>
          <p:nvPr/>
        </p:nvSpPr>
        <p:spPr>
          <a:xfrm>
            <a:off x="6406231" y="588533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A59866D0-86A2-2B4E-88A8-41D77292D22B}"/>
              </a:ext>
            </a:extLst>
          </p:cNvPr>
          <p:cNvSpPr txBox="1"/>
          <p:nvPr/>
        </p:nvSpPr>
        <p:spPr>
          <a:xfrm>
            <a:off x="6355844" y="5863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1C85E179-2062-FF46-92BF-143C0D64AEF0}"/>
              </a:ext>
            </a:extLst>
          </p:cNvPr>
          <p:cNvCxnSpPr>
            <a:cxnSpLocks/>
          </p:cNvCxnSpPr>
          <p:nvPr/>
        </p:nvCxnSpPr>
        <p:spPr>
          <a:xfrm flipV="1">
            <a:off x="3779721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218B7090-53E6-B64E-B372-2F905CB707E3}"/>
              </a:ext>
            </a:extLst>
          </p:cNvPr>
          <p:cNvCxnSpPr>
            <a:cxnSpLocks/>
          </p:cNvCxnSpPr>
          <p:nvPr/>
        </p:nvCxnSpPr>
        <p:spPr>
          <a:xfrm flipV="1">
            <a:off x="3010232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4CCEF7E1-333E-484C-B2D4-2A9A2FC6F5E9}"/>
              </a:ext>
            </a:extLst>
          </p:cNvPr>
          <p:cNvCxnSpPr>
            <a:cxnSpLocks/>
          </p:cNvCxnSpPr>
          <p:nvPr/>
        </p:nvCxnSpPr>
        <p:spPr>
          <a:xfrm flipV="1">
            <a:off x="6097032" y="730221"/>
            <a:ext cx="10888" cy="294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65D1B315-A5CD-2F4C-B142-49641D3B3BD6}"/>
              </a:ext>
            </a:extLst>
          </p:cNvPr>
          <p:cNvCxnSpPr>
            <a:cxnSpLocks/>
          </p:cNvCxnSpPr>
          <p:nvPr/>
        </p:nvCxnSpPr>
        <p:spPr>
          <a:xfrm flipV="1">
            <a:off x="5326624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7050247E-0A6B-8E44-BBB6-AB8ED523F312}"/>
              </a:ext>
            </a:extLst>
          </p:cNvPr>
          <p:cNvSpPr txBox="1"/>
          <p:nvPr/>
        </p:nvSpPr>
        <p:spPr>
          <a:xfrm>
            <a:off x="6030119" y="6041075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3E5C800B-3192-5E41-8D45-864DC30E4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92" r="1"/>
          <a:stretch/>
        </p:blipFill>
        <p:spPr>
          <a:xfrm>
            <a:off x="12975605" y="167687"/>
            <a:ext cx="10349446" cy="6858000"/>
          </a:xfrm>
          <a:prstGeom prst="rect">
            <a:avLst/>
          </a:prstGeom>
        </p:spPr>
      </p:pic>
      <p:sp>
        <p:nvSpPr>
          <p:cNvPr id="532" name="TextBox 531">
            <a:extLst>
              <a:ext uri="{FF2B5EF4-FFF2-40B4-BE49-F238E27FC236}">
                <a16:creationId xmlns:a16="http://schemas.microsoft.com/office/drawing/2014/main" id="{7DA8DD1D-2AD9-3340-A723-73BD152BBAC3}"/>
              </a:ext>
            </a:extLst>
          </p:cNvPr>
          <p:cNvSpPr txBox="1"/>
          <p:nvPr/>
        </p:nvSpPr>
        <p:spPr>
          <a:xfrm>
            <a:off x="2586776" y="206940"/>
            <a:ext cx="85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CM-ROM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4A0A50DF-CBB4-F145-A8E6-944616B46650}"/>
              </a:ext>
            </a:extLst>
          </p:cNvPr>
          <p:cNvSpPr txBox="1"/>
          <p:nvPr/>
        </p:nvSpPr>
        <p:spPr>
          <a:xfrm>
            <a:off x="3326712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C12CBB43-6151-E945-9804-3BD953F65073}"/>
              </a:ext>
            </a:extLst>
          </p:cNvPr>
          <p:cNvSpPr txBox="1"/>
          <p:nvPr/>
        </p:nvSpPr>
        <p:spPr>
          <a:xfrm>
            <a:off x="4125905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FF42605-3A1F-9E4D-BB37-2102E51AC845}"/>
              </a:ext>
            </a:extLst>
          </p:cNvPr>
          <p:cNvSpPr txBox="1"/>
          <p:nvPr/>
        </p:nvSpPr>
        <p:spPr>
          <a:xfrm>
            <a:off x="4949218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5C29411-1606-614B-B487-02BFCB966FE3}"/>
              </a:ext>
            </a:extLst>
          </p:cNvPr>
          <p:cNvSpPr txBox="1"/>
          <p:nvPr/>
        </p:nvSpPr>
        <p:spPr>
          <a:xfrm>
            <a:off x="5736199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3281710" y="67377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6022462" y="478811"/>
            <a:ext cx="2005703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583277" y="473436"/>
            <a:ext cx="200570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4440038"/>
            <a:ext cx="5439040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>
            <a:off x="1975517" y="2958120"/>
            <a:ext cx="613435" cy="8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795044" y="28690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381133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43634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877824" y="2762746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27330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3266055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>
            <a:off x="6647115" y="1543730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6555933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655632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4286980" y="16776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stCxn id="285" idx="6"/>
            <a:endCxn id="123" idx="3"/>
          </p:cNvCxnSpPr>
          <p:nvPr/>
        </p:nvCxnSpPr>
        <p:spPr>
          <a:xfrm>
            <a:off x="4467453" y="1766723"/>
            <a:ext cx="4505458" cy="357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270848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3236869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1772332" y="28503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6505040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604982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378910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4333242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62" y="33415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8127713" y="2701790"/>
            <a:ext cx="1690396" cy="535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424081" cy="1622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0088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461128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3913441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365754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2818067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55295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097046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6471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19956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7758365" y="3772461"/>
            <a:ext cx="0" cy="66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268110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BEE9FAD-AF49-654F-A43A-C674834754F3}"/>
              </a:ext>
            </a:extLst>
          </p:cNvPr>
          <p:cNvCxnSpPr>
            <a:cxnSpLocks/>
          </p:cNvCxnSpPr>
          <p:nvPr/>
        </p:nvCxnSpPr>
        <p:spPr>
          <a:xfrm>
            <a:off x="50088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FE75208-0E8D-4A4E-9740-7DDF3F2D6F65}"/>
              </a:ext>
            </a:extLst>
          </p:cNvPr>
          <p:cNvCxnSpPr>
            <a:cxnSpLocks/>
          </p:cNvCxnSpPr>
          <p:nvPr/>
        </p:nvCxnSpPr>
        <p:spPr>
          <a:xfrm>
            <a:off x="4461128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3C32A7-0D12-A647-AD54-216962940199}"/>
              </a:ext>
            </a:extLst>
          </p:cNvPr>
          <p:cNvCxnSpPr>
            <a:cxnSpLocks/>
          </p:cNvCxnSpPr>
          <p:nvPr/>
        </p:nvCxnSpPr>
        <p:spPr>
          <a:xfrm>
            <a:off x="3913441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F4CC79D-E0CC-444E-9EE7-25CDC4512CFD}"/>
              </a:ext>
            </a:extLst>
          </p:cNvPr>
          <p:cNvCxnSpPr>
            <a:cxnSpLocks/>
          </p:cNvCxnSpPr>
          <p:nvPr/>
        </p:nvCxnSpPr>
        <p:spPr>
          <a:xfrm>
            <a:off x="3365754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04973C2-601E-BA4D-934D-974DFFAF0FBB}"/>
              </a:ext>
            </a:extLst>
          </p:cNvPr>
          <p:cNvCxnSpPr>
            <a:cxnSpLocks/>
          </p:cNvCxnSpPr>
          <p:nvPr/>
        </p:nvCxnSpPr>
        <p:spPr>
          <a:xfrm>
            <a:off x="2818067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0A9ACE7-CE63-7D4E-B607-F073C54779CB}"/>
              </a:ext>
            </a:extLst>
          </p:cNvPr>
          <p:cNvCxnSpPr>
            <a:cxnSpLocks/>
          </p:cNvCxnSpPr>
          <p:nvPr/>
        </p:nvCxnSpPr>
        <p:spPr>
          <a:xfrm>
            <a:off x="555295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653ED06-7BF6-BD4E-BA07-FCB0F5CA8DC5}"/>
              </a:ext>
            </a:extLst>
          </p:cNvPr>
          <p:cNvCxnSpPr>
            <a:cxnSpLocks/>
          </p:cNvCxnSpPr>
          <p:nvPr/>
        </p:nvCxnSpPr>
        <p:spPr>
          <a:xfrm>
            <a:off x="6097046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32C4233-919B-CB44-9ED5-FAC28B5D9BDA}"/>
              </a:ext>
            </a:extLst>
          </p:cNvPr>
          <p:cNvCxnSpPr>
            <a:cxnSpLocks/>
          </p:cNvCxnSpPr>
          <p:nvPr/>
        </p:nvCxnSpPr>
        <p:spPr>
          <a:xfrm>
            <a:off x="66471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0BD1FF3-3D13-0C4A-8CE8-F20CFB76585E}"/>
              </a:ext>
            </a:extLst>
          </p:cNvPr>
          <p:cNvCxnSpPr>
            <a:cxnSpLocks/>
          </p:cNvCxnSpPr>
          <p:nvPr/>
        </p:nvCxnSpPr>
        <p:spPr>
          <a:xfrm>
            <a:off x="71995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76CC861-88BD-974F-98F8-7E9460166A69}"/>
              </a:ext>
            </a:extLst>
          </p:cNvPr>
          <p:cNvCxnSpPr>
            <a:cxnSpLocks/>
          </p:cNvCxnSpPr>
          <p:nvPr/>
        </p:nvCxnSpPr>
        <p:spPr>
          <a:xfrm>
            <a:off x="77583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49DAFD8-91DB-6748-A431-C35FF2113C8B}"/>
              </a:ext>
            </a:extLst>
          </p:cNvPr>
          <p:cNvCxnSpPr>
            <a:cxnSpLocks/>
          </p:cNvCxnSpPr>
          <p:nvPr/>
        </p:nvCxnSpPr>
        <p:spPr>
          <a:xfrm>
            <a:off x="50088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B66EEF0-0592-314C-9B01-06125E2BBEB9}"/>
              </a:ext>
            </a:extLst>
          </p:cNvPr>
          <p:cNvCxnSpPr>
            <a:cxnSpLocks/>
          </p:cNvCxnSpPr>
          <p:nvPr/>
        </p:nvCxnSpPr>
        <p:spPr>
          <a:xfrm>
            <a:off x="4461128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2DAC089-2B8E-324A-8A1B-4DF27EB96561}"/>
              </a:ext>
            </a:extLst>
          </p:cNvPr>
          <p:cNvCxnSpPr>
            <a:cxnSpLocks/>
          </p:cNvCxnSpPr>
          <p:nvPr/>
        </p:nvCxnSpPr>
        <p:spPr>
          <a:xfrm>
            <a:off x="3913441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463D1E5-5CC4-804E-BA6E-FE07A2EB956F}"/>
              </a:ext>
            </a:extLst>
          </p:cNvPr>
          <p:cNvCxnSpPr>
            <a:cxnSpLocks/>
          </p:cNvCxnSpPr>
          <p:nvPr/>
        </p:nvCxnSpPr>
        <p:spPr>
          <a:xfrm>
            <a:off x="3365754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E0B8FBD-DBDD-2E4A-96B3-A4FB3EB934E5}"/>
              </a:ext>
            </a:extLst>
          </p:cNvPr>
          <p:cNvCxnSpPr>
            <a:cxnSpLocks/>
          </p:cNvCxnSpPr>
          <p:nvPr/>
        </p:nvCxnSpPr>
        <p:spPr>
          <a:xfrm>
            <a:off x="2818067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4442B-C751-4246-817C-079E757D5729}"/>
              </a:ext>
            </a:extLst>
          </p:cNvPr>
          <p:cNvCxnSpPr>
            <a:cxnSpLocks/>
          </p:cNvCxnSpPr>
          <p:nvPr/>
        </p:nvCxnSpPr>
        <p:spPr>
          <a:xfrm>
            <a:off x="555295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DF7A57A-F128-C241-92DD-2B77A12B3DA6}"/>
              </a:ext>
            </a:extLst>
          </p:cNvPr>
          <p:cNvCxnSpPr>
            <a:cxnSpLocks/>
          </p:cNvCxnSpPr>
          <p:nvPr/>
        </p:nvCxnSpPr>
        <p:spPr>
          <a:xfrm>
            <a:off x="6097046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4940637-25A1-6B42-A00B-82A4C9E452C6}"/>
              </a:ext>
            </a:extLst>
          </p:cNvPr>
          <p:cNvCxnSpPr>
            <a:cxnSpLocks/>
          </p:cNvCxnSpPr>
          <p:nvPr/>
        </p:nvCxnSpPr>
        <p:spPr>
          <a:xfrm>
            <a:off x="66471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B512D1-D837-E343-8B20-40A34560F799}"/>
              </a:ext>
            </a:extLst>
          </p:cNvPr>
          <p:cNvCxnSpPr>
            <a:cxnSpLocks/>
          </p:cNvCxnSpPr>
          <p:nvPr/>
        </p:nvCxnSpPr>
        <p:spPr>
          <a:xfrm>
            <a:off x="71995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FCF54F1-98C8-9343-8A0E-979144572D9E}"/>
              </a:ext>
            </a:extLst>
          </p:cNvPr>
          <p:cNvCxnSpPr>
            <a:cxnSpLocks/>
          </p:cNvCxnSpPr>
          <p:nvPr/>
        </p:nvCxnSpPr>
        <p:spPr>
          <a:xfrm>
            <a:off x="77583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B5A76A2-195F-4E4C-85C0-CA6684FF1BF5}"/>
              </a:ext>
            </a:extLst>
          </p:cNvPr>
          <p:cNvCxnSpPr>
            <a:cxnSpLocks/>
            <a:stCxn id="129" idx="3"/>
            <a:endCxn id="123" idx="0"/>
          </p:cNvCxnSpPr>
          <p:nvPr/>
        </p:nvCxnSpPr>
        <p:spPr>
          <a:xfrm>
            <a:off x="8013033" y="2966859"/>
            <a:ext cx="692217" cy="2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1FDBBF5-9226-394F-89BD-6D733607E6FB}"/>
              </a:ext>
            </a:extLst>
          </p:cNvPr>
          <p:cNvCxnSpPr>
            <a:cxnSpLocks/>
            <a:stCxn id="123" idx="2"/>
            <a:endCxn id="292" idx="1"/>
          </p:cNvCxnSpPr>
          <p:nvPr/>
        </p:nvCxnSpPr>
        <p:spPr>
          <a:xfrm flipV="1">
            <a:off x="9240572" y="2968580"/>
            <a:ext cx="469239" cy="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4FF1DC81-D752-764A-A184-D650402CA1E7}"/>
              </a:ext>
            </a:extLst>
          </p:cNvPr>
          <p:cNvSpPr/>
          <p:nvPr/>
        </p:nvSpPr>
        <p:spPr>
          <a:xfrm>
            <a:off x="9761980" y="28784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63AE5B-20C7-2B4B-BDA6-8E9D441ACA84}"/>
              </a:ext>
            </a:extLst>
          </p:cNvPr>
          <p:cNvSpPr txBox="1"/>
          <p:nvPr/>
        </p:nvSpPr>
        <p:spPr>
          <a:xfrm>
            <a:off x="9709811" y="28608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969585E-E9A9-5649-AFC0-CEA5BCCEF55A}"/>
              </a:ext>
            </a:extLst>
          </p:cNvPr>
          <p:cNvSpPr txBox="1"/>
          <p:nvPr/>
        </p:nvSpPr>
        <p:spPr>
          <a:xfrm>
            <a:off x="9987866" y="27942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OUT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FF58FAD-B5E7-EE48-A797-E1AAA05F5F84}"/>
              </a:ext>
            </a:extLst>
          </p:cNvPr>
          <p:cNvCxnSpPr>
            <a:cxnSpLocks/>
          </p:cNvCxnSpPr>
          <p:nvPr/>
        </p:nvCxnSpPr>
        <p:spPr>
          <a:xfrm>
            <a:off x="3913441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85FE1C5-6F67-1844-B0D8-C1163B7375B1}"/>
              </a:ext>
            </a:extLst>
          </p:cNvPr>
          <p:cNvCxnSpPr>
            <a:cxnSpLocks/>
          </p:cNvCxnSpPr>
          <p:nvPr/>
        </p:nvCxnSpPr>
        <p:spPr>
          <a:xfrm>
            <a:off x="4377216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A491B2C-EDD0-0941-B20D-51B697372CAF}"/>
              </a:ext>
            </a:extLst>
          </p:cNvPr>
          <p:cNvSpPr txBox="1"/>
          <p:nvPr/>
        </p:nvSpPr>
        <p:spPr>
          <a:xfrm>
            <a:off x="4373639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757BD75-519D-DD43-9672-5C3223411215}"/>
              </a:ext>
            </a:extLst>
          </p:cNvPr>
          <p:cNvSpPr txBox="1"/>
          <p:nvPr/>
        </p:nvSpPr>
        <p:spPr>
          <a:xfrm>
            <a:off x="3497287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788B2E6-EDFF-D346-8082-0BBCA2408B96}"/>
              </a:ext>
            </a:extLst>
          </p:cNvPr>
          <p:cNvCxnSpPr>
            <a:cxnSpLocks/>
          </p:cNvCxnSpPr>
          <p:nvPr/>
        </p:nvCxnSpPr>
        <p:spPr>
          <a:xfrm>
            <a:off x="4461128" y="1918039"/>
            <a:ext cx="244917" cy="374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F522BA5-2651-284D-A7A5-7D62D3B37BE6}"/>
              </a:ext>
            </a:extLst>
          </p:cNvPr>
          <p:cNvCxnSpPr>
            <a:cxnSpLocks/>
            <a:stCxn id="302" idx="6"/>
            <a:endCxn id="151" idx="1"/>
          </p:cNvCxnSpPr>
          <p:nvPr/>
        </p:nvCxnSpPr>
        <p:spPr>
          <a:xfrm flipV="1">
            <a:off x="1985542" y="4975185"/>
            <a:ext cx="588450" cy="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AA2CE71-A7DF-7047-A2A2-CF1B56248CDE}"/>
              </a:ext>
            </a:extLst>
          </p:cNvPr>
          <p:cNvSpPr/>
          <p:nvPr/>
        </p:nvSpPr>
        <p:spPr>
          <a:xfrm>
            <a:off x="1805069" y="48869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6C32685-51AC-C446-BE3E-193D6AB0DAA4}"/>
              </a:ext>
            </a:extLst>
          </p:cNvPr>
          <p:cNvSpPr txBox="1"/>
          <p:nvPr/>
        </p:nvSpPr>
        <p:spPr>
          <a:xfrm>
            <a:off x="1421622" y="47945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58BF251-D505-634B-9C57-D2DBE3932DF7}"/>
              </a:ext>
            </a:extLst>
          </p:cNvPr>
          <p:cNvSpPr txBox="1"/>
          <p:nvPr/>
        </p:nvSpPr>
        <p:spPr>
          <a:xfrm>
            <a:off x="1750458" y="4868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1D7308A-FFC9-0B42-A33F-90C40A3166FB}"/>
              </a:ext>
            </a:extLst>
          </p:cNvPr>
          <p:cNvCxnSpPr>
            <a:cxnSpLocks/>
            <a:stCxn id="308" idx="6"/>
            <a:endCxn id="150" idx="1"/>
          </p:cNvCxnSpPr>
          <p:nvPr/>
        </p:nvCxnSpPr>
        <p:spPr>
          <a:xfrm flipV="1">
            <a:off x="1963371" y="1008583"/>
            <a:ext cx="619906" cy="1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6D6D45ED-AF60-8948-B0C8-0DBB6513759D}"/>
              </a:ext>
            </a:extLst>
          </p:cNvPr>
          <p:cNvSpPr/>
          <p:nvPr/>
        </p:nvSpPr>
        <p:spPr>
          <a:xfrm>
            <a:off x="1782898" y="9300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74BC6B-073E-EF46-9A4D-2D71A3FEC6D1}"/>
              </a:ext>
            </a:extLst>
          </p:cNvPr>
          <p:cNvSpPr txBox="1"/>
          <p:nvPr/>
        </p:nvSpPr>
        <p:spPr>
          <a:xfrm>
            <a:off x="1399451" y="83771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129EB88-5CFD-AE42-B6BB-BCF6B705C56F}"/>
              </a:ext>
            </a:extLst>
          </p:cNvPr>
          <p:cNvSpPr txBox="1"/>
          <p:nvPr/>
        </p:nvSpPr>
        <p:spPr>
          <a:xfrm>
            <a:off x="1749553" y="9007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DE10EA2-4FE1-B24C-B31A-D5BB30DE4D2F}"/>
              </a:ext>
            </a:extLst>
          </p:cNvPr>
          <p:cNvSpPr/>
          <p:nvPr/>
        </p:nvSpPr>
        <p:spPr>
          <a:xfrm>
            <a:off x="546332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AA85796-071F-D14F-9B36-8EAC8AC39494}"/>
              </a:ext>
            </a:extLst>
          </p:cNvPr>
          <p:cNvSpPr/>
          <p:nvPr/>
        </p:nvSpPr>
        <p:spPr>
          <a:xfrm>
            <a:off x="601547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11B6DCB-09B4-0647-95AF-B4EB877DDD0F}"/>
              </a:ext>
            </a:extLst>
          </p:cNvPr>
          <p:cNvSpPr/>
          <p:nvPr/>
        </p:nvSpPr>
        <p:spPr>
          <a:xfrm>
            <a:off x="491804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44B962-2E8F-A548-8680-C28A998FEA38}"/>
              </a:ext>
            </a:extLst>
          </p:cNvPr>
          <p:cNvSpPr txBox="1"/>
          <p:nvPr/>
        </p:nvSpPr>
        <p:spPr>
          <a:xfrm>
            <a:off x="4888854" y="61776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0584130-0DB2-7E4C-A5EE-E9B233EDD3E4}"/>
              </a:ext>
            </a:extLst>
          </p:cNvPr>
          <p:cNvSpPr txBox="1"/>
          <p:nvPr/>
        </p:nvSpPr>
        <p:spPr>
          <a:xfrm>
            <a:off x="5441086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21E676D-3B8E-8E46-AED8-AFE0005558A3}"/>
              </a:ext>
            </a:extLst>
          </p:cNvPr>
          <p:cNvSpPr txBox="1"/>
          <p:nvPr/>
        </p:nvSpPr>
        <p:spPr>
          <a:xfrm>
            <a:off x="5965771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3708697-1769-3D4E-AB06-623434F2470A}"/>
              </a:ext>
            </a:extLst>
          </p:cNvPr>
          <p:cNvSpPr/>
          <p:nvPr/>
        </p:nvSpPr>
        <p:spPr>
          <a:xfrm>
            <a:off x="709733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1273210-82C4-AE43-895A-19CAEF7A9282}"/>
              </a:ext>
            </a:extLst>
          </p:cNvPr>
          <p:cNvSpPr txBox="1"/>
          <p:nvPr/>
        </p:nvSpPr>
        <p:spPr>
          <a:xfrm>
            <a:off x="7046437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47AFB715-CD1E-FF42-9484-242B184BB31B}"/>
              </a:ext>
            </a:extLst>
          </p:cNvPr>
          <p:cNvSpPr txBox="1"/>
          <p:nvPr/>
        </p:nvSpPr>
        <p:spPr>
          <a:xfrm>
            <a:off x="2631514" y="6388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C05D9B-026A-CD49-83E0-25D1A73DEAEC}"/>
              </a:ext>
            </a:extLst>
          </p:cNvPr>
          <p:cNvSpPr txBox="1"/>
          <p:nvPr/>
        </p:nvSpPr>
        <p:spPr>
          <a:xfrm>
            <a:off x="3145498" y="640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597B4189-2BAB-6443-BC27-3A31FD46798A}"/>
              </a:ext>
            </a:extLst>
          </p:cNvPr>
          <p:cNvSpPr txBox="1"/>
          <p:nvPr/>
        </p:nvSpPr>
        <p:spPr>
          <a:xfrm>
            <a:off x="3737792" y="639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7326EAB-DD16-8D47-B6E5-F5A46AC58941}"/>
              </a:ext>
            </a:extLst>
          </p:cNvPr>
          <p:cNvSpPr txBox="1"/>
          <p:nvPr/>
        </p:nvSpPr>
        <p:spPr>
          <a:xfrm>
            <a:off x="4251776" y="64149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01EE0742-596E-4742-8666-694694506733}"/>
              </a:ext>
            </a:extLst>
          </p:cNvPr>
          <p:cNvSpPr txBox="1"/>
          <p:nvPr/>
        </p:nvSpPr>
        <p:spPr>
          <a:xfrm>
            <a:off x="4853066" y="6415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4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CC580BB-6835-E643-9547-BDE3E0E54741}"/>
              </a:ext>
            </a:extLst>
          </p:cNvPr>
          <p:cNvSpPr txBox="1"/>
          <p:nvPr/>
        </p:nvSpPr>
        <p:spPr>
          <a:xfrm>
            <a:off x="5367050" y="6434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5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5DCAB9-7A16-B44E-A24C-37AD873A37BC}"/>
              </a:ext>
            </a:extLst>
          </p:cNvPr>
          <p:cNvSpPr txBox="1"/>
          <p:nvPr/>
        </p:nvSpPr>
        <p:spPr>
          <a:xfrm>
            <a:off x="5959344" y="6421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6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A214D91-3CBF-C148-AF21-AD6BD89A26B4}"/>
              </a:ext>
            </a:extLst>
          </p:cNvPr>
          <p:cNvSpPr txBox="1"/>
          <p:nvPr/>
        </p:nvSpPr>
        <p:spPr>
          <a:xfrm>
            <a:off x="6473328" y="64410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7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430ED60-F91A-1C4C-8BBF-D3B38F1E0E9D}"/>
              </a:ext>
            </a:extLst>
          </p:cNvPr>
          <p:cNvSpPr txBox="1"/>
          <p:nvPr/>
        </p:nvSpPr>
        <p:spPr>
          <a:xfrm>
            <a:off x="7034901" y="64420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8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6A8F967-B7B8-154E-9C5D-F916FA885AD0}"/>
              </a:ext>
            </a:extLst>
          </p:cNvPr>
          <p:cNvSpPr txBox="1"/>
          <p:nvPr/>
        </p:nvSpPr>
        <p:spPr>
          <a:xfrm>
            <a:off x="7548885" y="64613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9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FF0AFF3-86CF-424F-BC0D-3AF747C48CC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5057582" y="615144"/>
            <a:ext cx="0" cy="401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Oval 359">
            <a:extLst>
              <a:ext uri="{FF2B5EF4-FFF2-40B4-BE49-F238E27FC236}">
                <a16:creationId xmlns:a16="http://schemas.microsoft.com/office/drawing/2014/main" id="{0F94CE88-4763-884C-B0A1-7F75CBA4AE32}"/>
              </a:ext>
            </a:extLst>
          </p:cNvPr>
          <p:cNvSpPr/>
          <p:nvPr/>
        </p:nvSpPr>
        <p:spPr>
          <a:xfrm>
            <a:off x="4961838" y="42247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81F43C0-153B-024C-B624-34DADB189CAB}"/>
              </a:ext>
            </a:extLst>
          </p:cNvPr>
          <p:cNvSpPr txBox="1"/>
          <p:nvPr/>
        </p:nvSpPr>
        <p:spPr>
          <a:xfrm>
            <a:off x="4749540" y="516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E71396B-A3AE-824A-BEB5-2D566AC17C6B}"/>
              </a:ext>
            </a:extLst>
          </p:cNvPr>
          <p:cNvCxnSpPr>
            <a:cxnSpLocks/>
            <a:stCxn id="370" idx="2"/>
          </p:cNvCxnSpPr>
          <p:nvPr/>
        </p:nvCxnSpPr>
        <p:spPr>
          <a:xfrm>
            <a:off x="5546429" y="615144"/>
            <a:ext cx="0" cy="394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F8A1C5AD-A88C-3A4D-9181-169F1F1A3812}"/>
              </a:ext>
            </a:extLst>
          </p:cNvPr>
          <p:cNvSpPr/>
          <p:nvPr/>
        </p:nvSpPr>
        <p:spPr>
          <a:xfrm>
            <a:off x="5450684" y="4236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D1470D5-4E68-FD43-89B2-2A5B407EE0DC}"/>
              </a:ext>
            </a:extLst>
          </p:cNvPr>
          <p:cNvSpPr txBox="1"/>
          <p:nvPr/>
        </p:nvSpPr>
        <p:spPr>
          <a:xfrm>
            <a:off x="5260201" y="6335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F7A9853-94DA-9E40-ACEC-0536BEA0F302}"/>
              </a:ext>
            </a:extLst>
          </p:cNvPr>
          <p:cNvSpPr txBox="1"/>
          <p:nvPr/>
        </p:nvSpPr>
        <p:spPr>
          <a:xfrm>
            <a:off x="4913953" y="39970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39C2F90-4E62-124B-BABE-CA055BF77293}"/>
              </a:ext>
            </a:extLst>
          </p:cNvPr>
          <p:cNvSpPr txBox="1"/>
          <p:nvPr/>
        </p:nvSpPr>
        <p:spPr>
          <a:xfrm>
            <a:off x="5428448" y="3997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75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48190"/>
              </p:ext>
            </p:extLst>
          </p:nvPr>
        </p:nvGraphicFramePr>
        <p:xfrm>
          <a:off x="102044" y="429952"/>
          <a:ext cx="3883059" cy="2011680"/>
        </p:xfrm>
        <a:graphic>
          <a:graphicData uri="http://schemas.openxmlformats.org/drawingml/2006/table">
            <a:tbl>
              <a:tblPr/>
              <a:tblGrid>
                <a:gridCol w="1138177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74488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Standard memory and I/O Interface set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standard memory and I/O interface set (4008/4009) provides the complete control functions performed by the 4001 in MCS-4 systems. The 4008/4009 are completely compatible with other members of the MCS-4 family. All activity is still under control of the 4004 CPU.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EBFE99-3926-B349-BB83-B587652B7748}"/>
              </a:ext>
            </a:extLst>
          </p:cNvPr>
          <p:cNvGrpSpPr/>
          <p:nvPr/>
        </p:nvGrpSpPr>
        <p:grpSpPr>
          <a:xfrm>
            <a:off x="8357355" y="-636509"/>
            <a:ext cx="4243608" cy="7509257"/>
            <a:chOff x="8915343" y="-651257"/>
            <a:chExt cx="4243608" cy="750925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908B8-1C75-364E-932E-007678C27A35}"/>
                </a:ext>
              </a:extLst>
            </p:cNvPr>
            <p:cNvGrpSpPr/>
            <p:nvPr/>
          </p:nvGrpSpPr>
          <p:grpSpPr>
            <a:xfrm>
              <a:off x="8915343" y="-651257"/>
              <a:ext cx="4243608" cy="7509257"/>
              <a:chOff x="7315591" y="-1239053"/>
              <a:chExt cx="4243608" cy="7509257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A671B56-C44D-324A-9E66-35E5C955A3D5}"/>
                  </a:ext>
                </a:extLst>
              </p:cNvPr>
              <p:cNvGrpSpPr/>
              <p:nvPr/>
            </p:nvGrpSpPr>
            <p:grpSpPr>
              <a:xfrm>
                <a:off x="7315591" y="-1239053"/>
                <a:ext cx="4243608" cy="7509257"/>
                <a:chOff x="6906511" y="-1249563"/>
                <a:chExt cx="4243608" cy="7509257"/>
              </a:xfrm>
            </p:grpSpPr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DE549-6585-1E42-B69F-AF9E530C0DDF}"/>
                    </a:ext>
                  </a:extLst>
                </p:cNvPr>
                <p:cNvSpPr txBox="1"/>
                <p:nvPr/>
              </p:nvSpPr>
              <p:spPr>
                <a:xfrm>
                  <a:off x="7573200" y="13686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02FDBB6-9F91-2C48-B38A-425742ACECD7}"/>
                    </a:ext>
                  </a:extLst>
                </p:cNvPr>
                <p:cNvSpPr txBox="1"/>
                <p:nvPr/>
              </p:nvSpPr>
              <p:spPr>
                <a:xfrm>
                  <a:off x="7569448" y="84539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2578CFF6-5CEC-FB42-B070-688C10007454}"/>
                    </a:ext>
                  </a:extLst>
                </p:cNvPr>
                <p:cNvSpPr txBox="1"/>
                <p:nvPr/>
              </p:nvSpPr>
              <p:spPr>
                <a:xfrm>
                  <a:off x="7569448" y="23970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23D4EC9-BA1D-9F4A-AFFA-11B3E04D8B5A}"/>
                    </a:ext>
                  </a:extLst>
                </p:cNvPr>
                <p:cNvSpPr txBox="1"/>
                <p:nvPr/>
              </p:nvSpPr>
              <p:spPr>
                <a:xfrm>
                  <a:off x="7569448" y="-32207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F98DB10D-E65E-DD4C-990B-1F77261B70EA}"/>
                    </a:ext>
                  </a:extLst>
                </p:cNvPr>
                <p:cNvSpPr txBox="1"/>
                <p:nvPr/>
              </p:nvSpPr>
              <p:spPr>
                <a:xfrm>
                  <a:off x="7569447" y="-927767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13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DE90167-7433-4446-AF8A-B9FBC73BFFE7}"/>
                    </a:ext>
                  </a:extLst>
                </p:cNvPr>
                <p:cNvSpPr txBox="1"/>
                <p:nvPr/>
              </p:nvSpPr>
              <p:spPr>
                <a:xfrm>
                  <a:off x="9451464" y="-9277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12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7E4C6B7-D8DD-D849-A3E3-E35BDA746AE6}"/>
                    </a:ext>
                  </a:extLst>
                </p:cNvPr>
                <p:cNvSpPr txBox="1"/>
                <p:nvPr/>
              </p:nvSpPr>
              <p:spPr>
                <a:xfrm>
                  <a:off x="9451464" y="-3195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11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71568C7-68B4-F74F-AE4C-664DD8D938D6}"/>
                    </a:ext>
                  </a:extLst>
                </p:cNvPr>
                <p:cNvSpPr txBox="1"/>
                <p:nvPr/>
              </p:nvSpPr>
              <p:spPr>
                <a:xfrm>
                  <a:off x="9464344" y="25299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10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EBB3A92-F993-564C-8AB3-3264DE875A0E}"/>
                    </a:ext>
                  </a:extLst>
                </p:cNvPr>
                <p:cNvSpPr txBox="1"/>
                <p:nvPr/>
              </p:nvSpPr>
              <p:spPr>
                <a:xfrm>
                  <a:off x="9457849" y="137723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423E6D4-8F61-2E46-A9CB-B710B4283A62}"/>
                    </a:ext>
                  </a:extLst>
                </p:cNvPr>
                <p:cNvSpPr txBox="1"/>
                <p:nvPr/>
              </p:nvSpPr>
              <p:spPr>
                <a:xfrm>
                  <a:off x="9464344" y="834400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08765087-4529-9243-853B-1B6B298A34E0}"/>
                    </a:ext>
                  </a:extLst>
                </p:cNvPr>
                <p:cNvGrpSpPr/>
                <p:nvPr/>
              </p:nvGrpSpPr>
              <p:grpSpPr>
                <a:xfrm>
                  <a:off x="6981982" y="-1249563"/>
                  <a:ext cx="4168137" cy="7509257"/>
                  <a:chOff x="3396571" y="-1156281"/>
                  <a:chExt cx="4168137" cy="750925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D84A29CC-BACE-BB49-9446-1B030AEBDC91}"/>
                      </a:ext>
                    </a:extLst>
                  </p:cNvPr>
                  <p:cNvGrpSpPr/>
                  <p:nvPr/>
                </p:nvGrpSpPr>
                <p:grpSpPr>
                  <a:xfrm>
                    <a:off x="3396571" y="-1156281"/>
                    <a:ext cx="2859635" cy="7509257"/>
                    <a:chOff x="1069008" y="-1196348"/>
                    <a:chExt cx="2859635" cy="750925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160BD7D1-5ABA-114C-A0AF-CB60364874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59953" y="-1196348"/>
                      <a:ext cx="2268690" cy="7509257"/>
                      <a:chOff x="2854908" y="-1236415"/>
                      <a:chExt cx="2268690" cy="7509257"/>
                    </a:xfrm>
                  </p:grpSpPr>
                  <p:grpSp>
                    <p:nvGrpSpPr>
                      <p:cNvPr id="13" name="Group 12">
                        <a:extLst>
                          <a:ext uri="{FF2B5EF4-FFF2-40B4-BE49-F238E27FC236}">
                            <a16:creationId xmlns:a16="http://schemas.microsoft.com/office/drawing/2014/main" id="{156CF6C1-0BC1-384B-ADD6-0D3C772902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54908" y="-1236415"/>
                        <a:ext cx="2268690" cy="7509257"/>
                        <a:chOff x="2854908" y="-1236415"/>
                        <a:chExt cx="2268690" cy="7509257"/>
                      </a:xfrm>
                    </p:grpSpPr>
                    <p:sp>
                      <p:nvSpPr>
                        <p:cNvPr id="4" name="Rectangle 3">
                          <a:extLst>
                            <a:ext uri="{FF2B5EF4-FFF2-40B4-BE49-F238E27FC236}">
                              <a16:creationId xmlns:a16="http://schemas.microsoft.com/office/drawing/2014/main" id="{162A526B-682F-264E-9D85-EEBA426C81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97189" y="1402772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6" name="Rectangle 5">
                          <a:extLst>
                            <a:ext uri="{FF2B5EF4-FFF2-40B4-BE49-F238E27FC236}">
                              <a16:creationId xmlns:a16="http://schemas.microsoft.com/office/drawing/2014/main" id="{42F487B7-CA62-B74D-9C7C-62D9165D2E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97189" y="2000044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" name="Rectangle 6">
                          <a:extLst>
                            <a:ext uri="{FF2B5EF4-FFF2-40B4-BE49-F238E27FC236}">
                              <a16:creationId xmlns:a16="http://schemas.microsoft.com/office/drawing/2014/main" id="{1A4B9C2C-8D3D-C045-A3A2-E36A31BC7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05705" y="2560741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" name="Rectangle 7">
                          <a:extLst>
                            <a:ext uri="{FF2B5EF4-FFF2-40B4-BE49-F238E27FC236}">
                              <a16:creationId xmlns:a16="http://schemas.microsoft.com/office/drawing/2014/main" id="{884185DB-77B5-4144-B793-709ADF81C0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05705" y="3158013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" name="Rectangle 8">
                          <a:extLst>
                            <a:ext uri="{FF2B5EF4-FFF2-40B4-BE49-F238E27FC236}">
                              <a16:creationId xmlns:a16="http://schemas.microsoft.com/office/drawing/2014/main" id="{7156B845-3269-7747-BB69-B99BB762D0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05705" y="3699817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" name="Rectangle 9">
                          <a:extLst>
                            <a:ext uri="{FF2B5EF4-FFF2-40B4-BE49-F238E27FC236}">
                              <a16:creationId xmlns:a16="http://schemas.microsoft.com/office/drawing/2014/main" id="{FB085937-9E2E-1041-AA75-20D3C9E34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05705" y="4297089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1" name="Rectangle 10">
                          <a:extLst>
                            <a:ext uri="{FF2B5EF4-FFF2-40B4-BE49-F238E27FC236}">
                              <a16:creationId xmlns:a16="http://schemas.microsoft.com/office/drawing/2014/main" id="{79C92C71-2C35-9E43-A348-E712BC7DBF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97189" y="4846791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2" name="Rectangle 11">
                          <a:extLst>
                            <a:ext uri="{FF2B5EF4-FFF2-40B4-BE49-F238E27FC236}">
                              <a16:creationId xmlns:a16="http://schemas.microsoft.com/office/drawing/2014/main" id="{419CB047-D3BA-C443-BF66-8CBF12A88B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97189" y="5444063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" name="TextBox 4">
                          <a:extLst>
                            <a:ext uri="{FF2B5EF4-FFF2-40B4-BE49-F238E27FC236}">
                              <a16:creationId xmlns:a16="http://schemas.microsoft.com/office/drawing/2014/main" id="{F74D46F4-EA6F-C54B-AF82-844633E6F89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8661" y="5444063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24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377E9EA6-4298-B044-B3A2-1DC7850E02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8661" y="4838374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23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6583B3D-8765-4D4D-AD74-534A853BE42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8661" y="4276593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22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40EFBFB4-192E-984B-9586-ECD1701806B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8661" y="3670904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21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7" name="TextBox 16">
                          <a:extLst>
                            <a:ext uri="{FF2B5EF4-FFF2-40B4-BE49-F238E27FC236}">
                              <a16:creationId xmlns:a16="http://schemas.microsoft.com/office/drawing/2014/main" id="{C0A34CBC-4865-DF49-A0D7-FC369650FBD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4909" y="3147622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20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8" name="TextBox 17">
                          <a:extLst>
                            <a:ext uri="{FF2B5EF4-FFF2-40B4-BE49-F238E27FC236}">
                              <a16:creationId xmlns:a16="http://schemas.microsoft.com/office/drawing/2014/main" id="{574A1F26-3736-EE4F-83B1-E403411FA0D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4909" y="2541933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19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9" name="TextBox 18">
                          <a:extLst>
                            <a:ext uri="{FF2B5EF4-FFF2-40B4-BE49-F238E27FC236}">
                              <a16:creationId xmlns:a16="http://schemas.microsoft.com/office/drawing/2014/main" id="{5CC245CA-59BC-FF4A-B6CB-0716E4E294D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4909" y="1980152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18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C1826819-9435-5441-B2FC-E04867D1F76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4908" y="1374463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17</a:t>
                          </a:r>
                        </a:p>
                      </p:txBody>
                    </p: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70B56535-3F22-7949-94C2-70D9718AAB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36925" y="1374462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</a:p>
                      </p:txBody>
                    </p:sp>
                    <p:sp>
                      <p:nvSpPr>
                        <p:cNvPr id="22" name="TextBox 21">
                          <a:extLst>
                            <a:ext uri="{FF2B5EF4-FFF2-40B4-BE49-F238E27FC236}">
                              <a16:creationId xmlns:a16="http://schemas.microsoft.com/office/drawing/2014/main" id="{E5758700-864D-AC44-9815-3EA5B2D7006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36925" y="1982675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ED3EBAE8-DB35-9A43-8256-7CC2691DB0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49805" y="2555226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6</a:t>
                          </a:r>
                        </a:p>
                      </p:txBody>
                    </p:sp>
                    <p:sp>
                      <p:nvSpPr>
                        <p:cNvPr id="24" name="TextBox 23">
                          <a:extLst>
                            <a:ext uri="{FF2B5EF4-FFF2-40B4-BE49-F238E27FC236}">
                              <a16:creationId xmlns:a16="http://schemas.microsoft.com/office/drawing/2014/main" id="{F482B356-4C8A-5944-9E50-6334C6337F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49805" y="3132755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</a:p>
                      </p:txBody>
                    </p:sp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ED90DD4C-3B06-D840-9D5B-0A7AC35468B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43310" y="3679468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</a:p>
                      </p:txBody>
                    </p:sp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ED5AE710-FDE2-C841-A0B2-FCCD1C2616B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43310" y="4287681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</a:p>
                      </p:txBody>
                    </p: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0132DDA6-D48E-B948-8A62-016AA473E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56190" y="4860232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</a:p>
                      </p:txBody>
                    </p:sp>
                    <p:sp>
                      <p:nvSpPr>
                        <p:cNvPr id="28" name="TextBox 27">
                          <a:extLst>
                            <a:ext uri="{FF2B5EF4-FFF2-40B4-BE49-F238E27FC236}">
                              <a16:creationId xmlns:a16="http://schemas.microsoft.com/office/drawing/2014/main" id="{1AD38BCB-FC59-0240-8BEC-AAB1E6926E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56190" y="5437761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p:txBody>
                    </p:sp>
                    <p:sp>
                      <p:nvSpPr>
                        <p:cNvPr id="2" name="Rectangle 1">
                          <a:extLst>
                            <a:ext uri="{FF2B5EF4-FFF2-40B4-BE49-F238E27FC236}">
                              <a16:creationId xmlns:a16="http://schemas.microsoft.com/office/drawing/2014/main" id="{90323245-E493-C744-85FB-20C5733439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97291" y="-1236415"/>
                          <a:ext cx="1600794" cy="726770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" name="Oval 2">
                          <a:extLst>
                            <a:ext uri="{FF2B5EF4-FFF2-40B4-BE49-F238E27FC236}">
                              <a16:creationId xmlns:a16="http://schemas.microsoft.com/office/drawing/2014/main" id="{BB3CA70C-4C58-2D45-B548-43CA1110DD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98728" y="5894424"/>
                          <a:ext cx="378418" cy="378418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ln>
                              <a:solidFill>
                                <a:schemeClr val="bg1"/>
                              </a:solidFill>
                            </a:ln>
                          </a:endParaRPr>
                        </a:p>
                      </p:txBody>
                    </p:sp>
                  </p:grp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DB35441E-F1F7-B948-A70F-16B7905F5C68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3559106" y="2202774"/>
                        <a:ext cx="87716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>
                            <a:solidFill>
                              <a:schemeClr val="bg1"/>
                            </a:solidFill>
                          </a:rPr>
                          <a:t>i4008</a:t>
                        </a:r>
                      </a:p>
                    </p:txBody>
                  </p:sp>
                </p:grp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D853606E-3C8C-9B46-A895-5390427293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9008" y="3131596"/>
                      <a:ext cx="43413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3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F680FDA0-4915-4640-B858-0AA74DC34C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4834" y="3693782"/>
                      <a:ext cx="497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2</a:t>
                      </a: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95C4066-BFDC-9742-8A47-18106B88EC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4834" y="4282748"/>
                      <a:ext cx="39626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1</a:t>
                      </a: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80FF1CCB-D146-5E47-AB48-CCDE3FFAB8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4834" y="4864218"/>
                      <a:ext cx="39626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0</a:t>
                      </a:r>
                    </a:p>
                  </p:txBody>
                </p:sp>
              </p:grp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6BCD0F3-52C2-2645-BE46-E75F33B0CEEE}"/>
                      </a:ext>
                    </a:extLst>
                  </p:cNvPr>
                  <p:cNvSpPr txBox="1"/>
                  <p:nvPr/>
                </p:nvSpPr>
                <p:spPr>
                  <a:xfrm>
                    <a:off x="6516664" y="3193295"/>
                    <a:ext cx="10480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CM-ROM</a:t>
                    </a:r>
                    <a:endParaRPr lang="en-US" baseline="-25000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BC3687A-C0F0-2941-B5CD-E34BA8D61228}"/>
                      </a:ext>
                    </a:extLst>
                  </p:cNvPr>
                  <p:cNvSpPr txBox="1"/>
                  <p:nvPr/>
                </p:nvSpPr>
                <p:spPr>
                  <a:xfrm>
                    <a:off x="6480121" y="2591289"/>
                    <a:ext cx="6729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SYNC</a:t>
                    </a:r>
                    <a:endParaRPr lang="en-US" baseline="-25000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566F70D-EA9A-0740-80E1-366913FF3AB0}"/>
                      </a:ext>
                    </a:extLst>
                  </p:cNvPr>
                  <p:cNvSpPr txBox="1"/>
                  <p:nvPr/>
                </p:nvSpPr>
                <p:spPr>
                  <a:xfrm>
                    <a:off x="6475046" y="2060286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0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B7987C9-7AA3-E241-ADF5-EF92189810CC}"/>
                      </a:ext>
                    </a:extLst>
                  </p:cNvPr>
                  <p:cNvSpPr txBox="1"/>
                  <p:nvPr/>
                </p:nvSpPr>
                <p:spPr>
                  <a:xfrm>
                    <a:off x="6475046" y="1453462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0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EE809C1-1E01-0448-90C0-B924FBC2AA1E}"/>
                      </a:ext>
                    </a:extLst>
                  </p:cNvPr>
                  <p:cNvSpPr txBox="1"/>
                  <p:nvPr/>
                </p:nvSpPr>
                <p:spPr>
                  <a:xfrm>
                    <a:off x="6512256" y="3698047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6438E7C-9D05-914C-8753-FB8A00471470}"/>
                      </a:ext>
                    </a:extLst>
                  </p:cNvPr>
                  <p:cNvSpPr txBox="1"/>
                  <p:nvPr/>
                </p:nvSpPr>
                <p:spPr>
                  <a:xfrm>
                    <a:off x="6480667" y="4288732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4086D043-5AD7-6544-83B7-A5C039D51449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079" y="4945778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3ECCEFF-15CB-794B-B8F4-DF0A1B64D8E1}"/>
                      </a:ext>
                    </a:extLst>
                  </p:cNvPr>
                  <p:cNvSpPr txBox="1"/>
                  <p:nvPr/>
                </p:nvSpPr>
                <p:spPr>
                  <a:xfrm>
                    <a:off x="6432490" y="5536463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9754BE88-41F8-0C47-B8D1-C101A3DD3239}"/>
                    </a:ext>
                  </a:extLst>
                </p:cNvPr>
                <p:cNvCxnSpPr/>
                <p:nvPr/>
              </p:nvCxnSpPr>
              <p:spPr>
                <a:xfrm flipH="1">
                  <a:off x="10159627" y="1421017"/>
                  <a:ext cx="74428" cy="25202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C23F7-A82D-9B40-A14D-4B109FE8223A}"/>
                    </a:ext>
                  </a:extLst>
                </p:cNvPr>
                <p:cNvCxnSpPr/>
                <p:nvPr/>
              </p:nvCxnSpPr>
              <p:spPr>
                <a:xfrm flipH="1">
                  <a:off x="10160087" y="2030236"/>
                  <a:ext cx="74428" cy="25202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945B609-62B4-3C4C-B66B-893812DB33A1}"/>
                    </a:ext>
                  </a:extLst>
                </p:cNvPr>
                <p:cNvSpPr txBox="1"/>
                <p:nvPr/>
              </p:nvSpPr>
              <p:spPr>
                <a:xfrm>
                  <a:off x="10005064" y="804374"/>
                  <a:ext cx="4707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F/L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3145507-41A0-3A47-9F6D-33245783342B}"/>
                    </a:ext>
                  </a:extLst>
                </p:cNvPr>
                <p:cNvSpPr txBox="1"/>
                <p:nvPr/>
              </p:nvSpPr>
              <p:spPr>
                <a:xfrm>
                  <a:off x="10008456" y="268005"/>
                  <a:ext cx="389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endParaRPr lang="en-US" baseline="-25000" dirty="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172A3D05-7784-AA45-A161-4B9227F7A709}"/>
                    </a:ext>
                  </a:extLst>
                </p:cNvPr>
                <p:cNvSpPr txBox="1"/>
                <p:nvPr/>
              </p:nvSpPr>
              <p:spPr>
                <a:xfrm>
                  <a:off x="10005064" y="-369332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  <a:r>
                    <a:rPr lang="en-US" baseline="-25000" dirty="0"/>
                    <a:t>3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02BA9BE4-3F86-3941-BDBB-A035D7FB53E4}"/>
                    </a:ext>
                  </a:extLst>
                </p:cNvPr>
                <p:cNvSpPr txBox="1"/>
                <p:nvPr/>
              </p:nvSpPr>
              <p:spPr>
                <a:xfrm>
                  <a:off x="6936407" y="804374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</a:t>
                  </a:r>
                  <a:r>
                    <a:rPr lang="en-US" baseline="-25000" dirty="0"/>
                    <a:t>7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4590C83A-B9D9-C24D-B124-B0E3AAD41557}"/>
                    </a:ext>
                  </a:extLst>
                </p:cNvPr>
                <p:cNvSpPr txBox="1"/>
                <p:nvPr/>
              </p:nvSpPr>
              <p:spPr>
                <a:xfrm>
                  <a:off x="6939799" y="268005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  <a:r>
                    <a:rPr lang="en-US" baseline="-25000" dirty="0"/>
                    <a:t>0</a:t>
                  </a:r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E3A47D74-AC7F-8A48-9149-B8614AA0E093}"/>
                    </a:ext>
                  </a:extLst>
                </p:cNvPr>
                <p:cNvSpPr txBox="1"/>
                <p:nvPr/>
              </p:nvSpPr>
              <p:spPr>
                <a:xfrm>
                  <a:off x="6936407" y="-369332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E8A984C1-B3BC-2A48-A8F4-2F64091CBCCA}"/>
                    </a:ext>
                  </a:extLst>
                </p:cNvPr>
                <p:cNvSpPr txBox="1"/>
                <p:nvPr/>
              </p:nvSpPr>
              <p:spPr>
                <a:xfrm>
                  <a:off x="6936407" y="-965923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  <a:r>
                    <a:rPr lang="en-US" baseline="-25000" dirty="0"/>
                    <a:t>2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2EBCAAD2-D26B-C34B-A664-F85D9F9322A5}"/>
                    </a:ext>
                  </a:extLst>
                </p:cNvPr>
                <p:cNvSpPr txBox="1"/>
                <p:nvPr/>
              </p:nvSpPr>
              <p:spPr>
                <a:xfrm>
                  <a:off x="9953554" y="-968500"/>
                  <a:ext cx="4558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SS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C3CE42B8-6778-9C40-8394-4AA80380436B}"/>
                    </a:ext>
                  </a:extLst>
                </p:cNvPr>
                <p:cNvSpPr txBox="1"/>
                <p:nvPr/>
              </p:nvSpPr>
              <p:spPr>
                <a:xfrm>
                  <a:off x="6906511" y="5441950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9ECF1C1-F54A-5D42-AF46-425EE8174DB0}"/>
                  </a:ext>
                </a:extLst>
              </p:cNvPr>
              <p:cNvSpPr txBox="1"/>
              <p:nvPr/>
            </p:nvSpPr>
            <p:spPr>
              <a:xfrm>
                <a:off x="7374445" y="2515774"/>
                <a:ext cx="434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-25000" dirty="0"/>
                  <a:t>4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4B38365-D882-EA40-B09B-D42E0A072790}"/>
                  </a:ext>
                </a:extLst>
              </p:cNvPr>
              <p:cNvSpPr txBox="1"/>
              <p:nvPr/>
            </p:nvSpPr>
            <p:spPr>
              <a:xfrm>
                <a:off x="7367409" y="1967004"/>
                <a:ext cx="434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-25000" dirty="0"/>
                  <a:t>5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89947A12-CDE1-9D4C-A689-CE2D898E5628}"/>
                  </a:ext>
                </a:extLst>
              </p:cNvPr>
              <p:cNvSpPr txBox="1"/>
              <p:nvPr/>
            </p:nvSpPr>
            <p:spPr>
              <a:xfrm>
                <a:off x="7330668" y="1360180"/>
                <a:ext cx="434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-25000" dirty="0"/>
                  <a:t>6</a:t>
                </a:r>
              </a:p>
            </p:txBody>
          </p: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B6DF6F5-4011-B34D-B97C-F83027F360B9}"/>
                </a:ext>
              </a:extLst>
            </p:cNvPr>
            <p:cNvSpPr/>
            <p:nvPr/>
          </p:nvSpPr>
          <p:spPr>
            <a:xfrm>
              <a:off x="11312002" y="6128183"/>
              <a:ext cx="110248" cy="1102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A75FE6F-0B84-0040-8911-070E284613DE}"/>
              </a:ext>
            </a:extLst>
          </p:cNvPr>
          <p:cNvGrpSpPr/>
          <p:nvPr/>
        </p:nvGrpSpPr>
        <p:grpSpPr>
          <a:xfrm>
            <a:off x="3919948" y="-643568"/>
            <a:ext cx="4274203" cy="7509257"/>
            <a:chOff x="4464356" y="-651059"/>
            <a:chExt cx="4274203" cy="750925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6C41F39-52ED-874B-A81F-A30DF53191AF}"/>
                </a:ext>
              </a:extLst>
            </p:cNvPr>
            <p:cNvGrpSpPr/>
            <p:nvPr/>
          </p:nvGrpSpPr>
          <p:grpSpPr>
            <a:xfrm>
              <a:off x="4464356" y="-651059"/>
              <a:ext cx="4274203" cy="7509257"/>
              <a:chOff x="4464356" y="-651059"/>
              <a:chExt cx="4274203" cy="7509257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CB4D134-1365-B242-930C-F527F6169C3F}"/>
                  </a:ext>
                </a:extLst>
              </p:cNvPr>
              <p:cNvSpPr txBox="1"/>
              <p:nvPr/>
            </p:nvSpPr>
            <p:spPr>
              <a:xfrm>
                <a:off x="4464356" y="833745"/>
                <a:ext cx="1048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CM-ROM</a:t>
                </a:r>
                <a:endParaRPr lang="en-US" baseline="-25000" dirty="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8D4F657-88E0-4646-9DC5-D984A4AFA617}"/>
                  </a:ext>
                </a:extLst>
              </p:cNvPr>
              <p:cNvGrpSpPr/>
              <p:nvPr/>
            </p:nvGrpSpPr>
            <p:grpSpPr>
              <a:xfrm>
                <a:off x="4801014" y="-651059"/>
                <a:ext cx="3937545" cy="7509257"/>
                <a:chOff x="4895286" y="-661569"/>
                <a:chExt cx="3937545" cy="7509257"/>
              </a:xfrm>
            </p:grpSpPr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0B1E617B-B442-FF45-9D72-04D7742C7FBD}"/>
                    </a:ext>
                  </a:extLst>
                </p:cNvPr>
                <p:cNvSpPr txBox="1"/>
                <p:nvPr/>
              </p:nvSpPr>
              <p:spPr>
                <a:xfrm>
                  <a:off x="5728026" y="19566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5EE7354-2978-9B49-B5FB-36762D1C8C6C}"/>
                    </a:ext>
                  </a:extLst>
                </p:cNvPr>
                <p:cNvSpPr txBox="1"/>
                <p:nvPr/>
              </p:nvSpPr>
              <p:spPr>
                <a:xfrm>
                  <a:off x="5724274" y="143338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49DBAD6E-019F-C04C-B422-6F8257322B54}"/>
                    </a:ext>
                  </a:extLst>
                </p:cNvPr>
                <p:cNvSpPr txBox="1"/>
                <p:nvPr/>
              </p:nvSpPr>
              <p:spPr>
                <a:xfrm>
                  <a:off x="5724274" y="827697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2683E528-19D6-8545-B771-E1A95096D512}"/>
                    </a:ext>
                  </a:extLst>
                </p:cNvPr>
                <p:cNvSpPr txBox="1"/>
                <p:nvPr/>
              </p:nvSpPr>
              <p:spPr>
                <a:xfrm>
                  <a:off x="5724274" y="26591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647C36D0-CDBF-B44C-8405-114FE067F306}"/>
                    </a:ext>
                  </a:extLst>
                </p:cNvPr>
                <p:cNvSpPr txBox="1"/>
                <p:nvPr/>
              </p:nvSpPr>
              <p:spPr>
                <a:xfrm>
                  <a:off x="5724273" y="-33977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13</a:t>
                  </a: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9029F24A-0F83-5746-BD9A-7FF78366EE83}"/>
                    </a:ext>
                  </a:extLst>
                </p:cNvPr>
                <p:cNvSpPr txBox="1"/>
                <p:nvPr/>
              </p:nvSpPr>
              <p:spPr>
                <a:xfrm>
                  <a:off x="7606290" y="-3397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12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8916E2E6-FBDE-D847-A973-680E2519DCA9}"/>
                    </a:ext>
                  </a:extLst>
                </p:cNvPr>
                <p:cNvSpPr txBox="1"/>
                <p:nvPr/>
              </p:nvSpPr>
              <p:spPr>
                <a:xfrm>
                  <a:off x="7606290" y="268439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11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7C5E27F-3BF8-2F4A-95AB-45F1C1909CA5}"/>
                    </a:ext>
                  </a:extLst>
                </p:cNvPr>
                <p:cNvSpPr txBox="1"/>
                <p:nvPr/>
              </p:nvSpPr>
              <p:spPr>
                <a:xfrm>
                  <a:off x="7619170" y="840990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10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8DF1CC63-3B38-F241-85CB-7C756AC86960}"/>
                    </a:ext>
                  </a:extLst>
                </p:cNvPr>
                <p:cNvSpPr txBox="1"/>
                <p:nvPr/>
              </p:nvSpPr>
              <p:spPr>
                <a:xfrm>
                  <a:off x="7612675" y="1965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A0EA42D3-2382-7345-B29B-436AC7BC2EB7}"/>
                    </a:ext>
                  </a:extLst>
                </p:cNvPr>
                <p:cNvSpPr txBox="1"/>
                <p:nvPr/>
              </p:nvSpPr>
              <p:spPr>
                <a:xfrm>
                  <a:off x="7619170" y="142239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544D4E29-2B6C-6543-B2F4-7412C6640B4E}"/>
                    </a:ext>
                  </a:extLst>
                </p:cNvPr>
                <p:cNvGrpSpPr/>
                <p:nvPr/>
              </p:nvGrpSpPr>
              <p:grpSpPr>
                <a:xfrm>
                  <a:off x="5727753" y="-661569"/>
                  <a:ext cx="2882443" cy="7509257"/>
                  <a:chOff x="3987516" y="-1156281"/>
                  <a:chExt cx="2882443" cy="7509257"/>
                </a:xfrm>
              </p:grpSpPr>
              <p:grpSp>
                <p:nvGrpSpPr>
                  <p:cNvPr id="200" name="Group 199">
                    <a:extLst>
                      <a:ext uri="{FF2B5EF4-FFF2-40B4-BE49-F238E27FC236}">
                        <a16:creationId xmlns:a16="http://schemas.microsoft.com/office/drawing/2014/main" id="{8C2DB9EA-2682-FF4C-98B0-AB375FE3EF82}"/>
                      </a:ext>
                    </a:extLst>
                  </p:cNvPr>
                  <p:cNvGrpSpPr/>
                  <p:nvPr/>
                </p:nvGrpSpPr>
                <p:grpSpPr>
                  <a:xfrm>
                    <a:off x="3987516" y="-1156281"/>
                    <a:ext cx="2268690" cy="7509257"/>
                    <a:chOff x="2854908" y="-1236415"/>
                    <a:chExt cx="2268690" cy="7509257"/>
                  </a:xfrm>
                </p:grpSpPr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9B83407F-13B1-D64B-87D8-CB03BDBAC8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-1236415"/>
                      <a:ext cx="2268690" cy="7509257"/>
                      <a:chOff x="2854908" y="-1236415"/>
                      <a:chExt cx="2268690" cy="7509257"/>
                    </a:xfrm>
                  </p:grpSpPr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24669090-1633-CC48-A84E-AD87D33210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8" name="Rectangle 207">
                        <a:extLst>
                          <a:ext uri="{FF2B5EF4-FFF2-40B4-BE49-F238E27FC236}">
                            <a16:creationId xmlns:a16="http://schemas.microsoft.com/office/drawing/2014/main" id="{51C217A1-A784-4646-AAC4-AD09D83E45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9" name="Rectangle 208">
                        <a:extLst>
                          <a:ext uri="{FF2B5EF4-FFF2-40B4-BE49-F238E27FC236}">
                            <a16:creationId xmlns:a16="http://schemas.microsoft.com/office/drawing/2014/main" id="{EDBE228B-C660-7B49-AF08-E4588CB4A3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0" name="Rectangle 209">
                        <a:extLst>
                          <a:ext uri="{FF2B5EF4-FFF2-40B4-BE49-F238E27FC236}">
                            <a16:creationId xmlns:a16="http://schemas.microsoft.com/office/drawing/2014/main" id="{755956C3-1E4C-684C-9316-07A2D40527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1" name="Rectangle 210">
                        <a:extLst>
                          <a:ext uri="{FF2B5EF4-FFF2-40B4-BE49-F238E27FC236}">
                            <a16:creationId xmlns:a16="http://schemas.microsoft.com/office/drawing/2014/main" id="{DDB0E26C-9D0B-134B-96A6-470B2522B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2" name="Rectangle 211">
                        <a:extLst>
                          <a:ext uri="{FF2B5EF4-FFF2-40B4-BE49-F238E27FC236}">
                            <a16:creationId xmlns:a16="http://schemas.microsoft.com/office/drawing/2014/main" id="{C2335509-2111-A243-AD91-2ABEAE7868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3" name="Rectangle 212">
                        <a:extLst>
                          <a:ext uri="{FF2B5EF4-FFF2-40B4-BE49-F238E27FC236}">
                            <a16:creationId xmlns:a16="http://schemas.microsoft.com/office/drawing/2014/main" id="{3087B58D-29DA-CF40-9524-BAE69CA816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4" name="Rectangle 213">
                        <a:extLst>
                          <a:ext uri="{FF2B5EF4-FFF2-40B4-BE49-F238E27FC236}">
                            <a16:creationId xmlns:a16="http://schemas.microsoft.com/office/drawing/2014/main" id="{5990CE63-3738-B84D-9614-567FA721C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5" name="TextBox 214">
                        <a:extLst>
                          <a:ext uri="{FF2B5EF4-FFF2-40B4-BE49-F238E27FC236}">
                            <a16:creationId xmlns:a16="http://schemas.microsoft.com/office/drawing/2014/main" id="{DD838625-2733-4642-8FFA-04E8D1B14E2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24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6" name="TextBox 215">
                        <a:extLst>
                          <a:ext uri="{FF2B5EF4-FFF2-40B4-BE49-F238E27FC236}">
                            <a16:creationId xmlns:a16="http://schemas.microsoft.com/office/drawing/2014/main" id="{05F5601D-4AEF-BC4B-8AAB-19D7BD964C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23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7" name="TextBox 216">
                        <a:extLst>
                          <a:ext uri="{FF2B5EF4-FFF2-40B4-BE49-F238E27FC236}">
                            <a16:creationId xmlns:a16="http://schemas.microsoft.com/office/drawing/2014/main" id="{2A5D3765-1428-DB48-8E8D-0EB931486E6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22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8" name="TextBox 217">
                        <a:extLst>
                          <a:ext uri="{FF2B5EF4-FFF2-40B4-BE49-F238E27FC236}">
                            <a16:creationId xmlns:a16="http://schemas.microsoft.com/office/drawing/2014/main" id="{F49D453A-D713-E74C-B8C5-932F6E0564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21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9" name="TextBox 218">
                        <a:extLst>
                          <a:ext uri="{FF2B5EF4-FFF2-40B4-BE49-F238E27FC236}">
                            <a16:creationId xmlns:a16="http://schemas.microsoft.com/office/drawing/2014/main" id="{E12F1119-0394-214B-9D2E-6A894C6C95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20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20" name="TextBox 219">
                        <a:extLst>
                          <a:ext uri="{FF2B5EF4-FFF2-40B4-BE49-F238E27FC236}">
                            <a16:creationId xmlns:a16="http://schemas.microsoft.com/office/drawing/2014/main" id="{77E868B0-65A9-6042-81D2-1A8B0CABDC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19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21" name="TextBox 220">
                        <a:extLst>
                          <a:ext uri="{FF2B5EF4-FFF2-40B4-BE49-F238E27FC236}">
                            <a16:creationId xmlns:a16="http://schemas.microsoft.com/office/drawing/2014/main" id="{73E9BD32-F365-7E4C-B419-853DC7A447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18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22" name="TextBox 221">
                        <a:extLst>
                          <a:ext uri="{FF2B5EF4-FFF2-40B4-BE49-F238E27FC236}">
                            <a16:creationId xmlns:a16="http://schemas.microsoft.com/office/drawing/2014/main" id="{52E4AF85-327D-A849-9D95-C840CA5AB3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17</a:t>
                        </a:r>
                      </a:p>
                    </p:txBody>
                  </p:sp>
                  <p:sp>
                    <p:nvSpPr>
                      <p:cNvPr id="223" name="TextBox 222">
                        <a:extLst>
                          <a:ext uri="{FF2B5EF4-FFF2-40B4-BE49-F238E27FC236}">
                            <a16:creationId xmlns:a16="http://schemas.microsoft.com/office/drawing/2014/main" id="{083D96B4-842B-2349-AC9B-5D1469A14D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4" name="TextBox 223">
                        <a:extLst>
                          <a:ext uri="{FF2B5EF4-FFF2-40B4-BE49-F238E27FC236}">
                            <a16:creationId xmlns:a16="http://schemas.microsoft.com/office/drawing/2014/main" id="{2764ED6F-AC93-F54B-9155-9B3C23C96D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25" name="TextBox 224">
                        <a:extLst>
                          <a:ext uri="{FF2B5EF4-FFF2-40B4-BE49-F238E27FC236}">
                            <a16:creationId xmlns:a16="http://schemas.microsoft.com/office/drawing/2014/main" id="{7168A032-50A1-2849-966E-1E4DF6EE69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26" name="TextBox 225">
                        <a:extLst>
                          <a:ext uri="{FF2B5EF4-FFF2-40B4-BE49-F238E27FC236}">
                            <a16:creationId xmlns:a16="http://schemas.microsoft.com/office/drawing/2014/main" id="{3952BFD1-86BC-7A48-9BBF-A99CCD0348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27" name="TextBox 226">
                        <a:extLst>
                          <a:ext uri="{FF2B5EF4-FFF2-40B4-BE49-F238E27FC236}">
                            <a16:creationId xmlns:a16="http://schemas.microsoft.com/office/drawing/2014/main" id="{BAB8F68F-8DA6-F446-A966-8598E6D4AC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28" name="TextBox 227">
                        <a:extLst>
                          <a:ext uri="{FF2B5EF4-FFF2-40B4-BE49-F238E27FC236}">
                            <a16:creationId xmlns:a16="http://schemas.microsoft.com/office/drawing/2014/main" id="{85328459-2481-5948-8D43-3AD53CC70D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0760429A-2A2F-D349-BA06-AA29F1CB33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30" name="TextBox 229">
                        <a:extLst>
                          <a:ext uri="{FF2B5EF4-FFF2-40B4-BE49-F238E27FC236}">
                            <a16:creationId xmlns:a16="http://schemas.microsoft.com/office/drawing/2014/main" id="{354E8E0F-E394-7045-962F-4720337892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564FB1D7-7A2D-E344-967B-E1A9EE00D9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-1236415"/>
                        <a:ext cx="1600794" cy="726770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2" name="Oval 231">
                        <a:extLst>
                          <a:ext uri="{FF2B5EF4-FFF2-40B4-BE49-F238E27FC236}">
                            <a16:creationId xmlns:a16="http://schemas.microsoft.com/office/drawing/2014/main" id="{E02E4029-F975-F84F-9625-4B5B95826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06" name="TextBox 205">
                      <a:extLst>
                        <a:ext uri="{FF2B5EF4-FFF2-40B4-BE49-F238E27FC236}">
                          <a16:creationId xmlns:a16="http://schemas.microsoft.com/office/drawing/2014/main" id="{AA8F9E00-6842-FE4A-9528-1BE25A2902F7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2202774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i4009</a:t>
                      </a:r>
                    </a:p>
                  </p:txBody>
                </p:sp>
              </p:grpSp>
              <p:sp>
                <p:nvSpPr>
                  <p:cNvPr id="196" name="TextBox 195">
                    <a:extLst>
                      <a:ext uri="{FF2B5EF4-FFF2-40B4-BE49-F238E27FC236}">
                        <a16:creationId xmlns:a16="http://schemas.microsoft.com/office/drawing/2014/main" id="{AFFC502B-BA56-F545-B345-670DBE989652}"/>
                      </a:ext>
                    </a:extLst>
                  </p:cNvPr>
                  <p:cNvSpPr txBox="1"/>
                  <p:nvPr/>
                </p:nvSpPr>
                <p:spPr>
                  <a:xfrm>
                    <a:off x="6428569" y="3729633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o</a:t>
                    </a:r>
                  </a:p>
                </p:txBody>
              </p:sp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D4DD144F-17EA-5547-94F1-85FAD34840C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886" y="4299044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7</a:t>
                    </a:r>
                  </a:p>
                </p:txBody>
              </p:sp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CD667251-0FD7-AF4E-840C-8C8D12F7F688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079" y="4901490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6</a:t>
                    </a:r>
                  </a:p>
                </p:txBody>
              </p:sp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68EC544D-6E39-E949-8608-B539B60F9C99}"/>
                      </a:ext>
                    </a:extLst>
                  </p:cNvPr>
                  <p:cNvSpPr txBox="1"/>
                  <p:nvPr/>
                </p:nvSpPr>
                <p:spPr>
                  <a:xfrm>
                    <a:off x="6432967" y="5485003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5</a:t>
                    </a:r>
                  </a:p>
                </p:txBody>
              </p:sp>
            </p:grp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0CDB6835-D83E-0F4F-B701-E21FEB31CFAB}"/>
                    </a:ext>
                  </a:extLst>
                </p:cNvPr>
                <p:cNvSpPr txBox="1"/>
                <p:nvPr/>
              </p:nvSpPr>
              <p:spPr>
                <a:xfrm>
                  <a:off x="8159890" y="1392368"/>
                  <a:ext cx="391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19BB8861-32E4-7F44-B058-8E31112E53E7}"/>
                    </a:ext>
                  </a:extLst>
                </p:cNvPr>
                <p:cNvSpPr txBox="1"/>
                <p:nvPr/>
              </p:nvSpPr>
              <p:spPr>
                <a:xfrm>
                  <a:off x="8163282" y="855999"/>
                  <a:ext cx="596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OUT</a:t>
                  </a:r>
                  <a:endParaRPr lang="en-US" baseline="-25000" dirty="0"/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ED7582B1-52D6-9F4C-96EE-7B15688B6A36}"/>
                    </a:ext>
                  </a:extLst>
                </p:cNvPr>
                <p:cNvSpPr txBox="1"/>
                <p:nvPr/>
              </p:nvSpPr>
              <p:spPr>
                <a:xfrm>
                  <a:off x="8159890" y="218662"/>
                  <a:ext cx="6729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SYNC</a:t>
                  </a:r>
                  <a:endParaRPr lang="en-US" baseline="-25000" dirty="0"/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EA543ADD-81C2-DA48-BBDE-592BDBC200CD}"/>
                    </a:ext>
                  </a:extLst>
                </p:cNvPr>
                <p:cNvSpPr txBox="1"/>
                <p:nvPr/>
              </p:nvSpPr>
              <p:spPr>
                <a:xfrm>
                  <a:off x="4901136" y="1391616"/>
                  <a:ext cx="562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I/O</a:t>
                  </a:r>
                  <a:r>
                    <a:rPr lang="en-US" baseline="-25000" dirty="0"/>
                    <a:t>3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FBEB0C60-B882-8A46-98C6-53EF9BC1BD0F}"/>
                    </a:ext>
                  </a:extLst>
                </p:cNvPr>
                <p:cNvSpPr txBox="1"/>
                <p:nvPr/>
              </p:nvSpPr>
              <p:spPr>
                <a:xfrm>
                  <a:off x="8160930" y="-380506"/>
                  <a:ext cx="4558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SS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343CB88A-7161-5D4D-8E4C-C85725B458A7}"/>
                    </a:ext>
                  </a:extLst>
                </p:cNvPr>
                <p:cNvSpPr txBox="1"/>
                <p:nvPr/>
              </p:nvSpPr>
              <p:spPr>
                <a:xfrm>
                  <a:off x="5060470" y="5988131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8A4313B6-B2C9-3F46-ADFC-A24994A34B55}"/>
                    </a:ext>
                  </a:extLst>
                </p:cNvPr>
                <p:cNvSpPr txBox="1"/>
                <p:nvPr/>
              </p:nvSpPr>
              <p:spPr>
                <a:xfrm>
                  <a:off x="5162128" y="228070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5BAD3DD-AC51-D84A-835C-A13EC201E32E}"/>
                    </a:ext>
                  </a:extLst>
                </p:cNvPr>
                <p:cNvSpPr txBox="1"/>
                <p:nvPr/>
              </p:nvSpPr>
              <p:spPr>
                <a:xfrm>
                  <a:off x="5162128" y="-378754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</a:t>
                  </a:r>
                  <a:r>
                    <a:rPr lang="en-US" baseline="-25000" dirty="0"/>
                    <a:t>2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CD50F04D-862A-5F45-BA20-D526D57B230C}"/>
                    </a:ext>
                  </a:extLst>
                </p:cNvPr>
                <p:cNvCxnSpPr/>
                <p:nvPr/>
              </p:nvCxnSpPr>
              <p:spPr>
                <a:xfrm flipH="1">
                  <a:off x="5261298" y="-317917"/>
                  <a:ext cx="74428" cy="25202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DE1953E8-426A-C248-93B6-BBA1ECA9B72A}"/>
                    </a:ext>
                  </a:extLst>
                </p:cNvPr>
                <p:cNvCxnSpPr/>
                <p:nvPr/>
              </p:nvCxnSpPr>
              <p:spPr>
                <a:xfrm flipH="1">
                  <a:off x="5261758" y="291302"/>
                  <a:ext cx="74428" cy="25202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AC073579-EEC8-834A-93FF-B795AE99A135}"/>
                    </a:ext>
                  </a:extLst>
                </p:cNvPr>
                <p:cNvSpPr txBox="1"/>
                <p:nvPr/>
              </p:nvSpPr>
              <p:spPr>
                <a:xfrm>
                  <a:off x="5148446" y="3691874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3</a:t>
                  </a: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B68E1519-5E8A-764F-862B-C22A7268192B}"/>
                    </a:ext>
                  </a:extLst>
                </p:cNvPr>
                <p:cNvSpPr txBox="1"/>
                <p:nvPr/>
              </p:nvSpPr>
              <p:spPr>
                <a:xfrm>
                  <a:off x="5115554" y="4223536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2</a:t>
                  </a: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F1D6CE1-8B85-C84C-BEE2-711B2C0C104D}"/>
                    </a:ext>
                  </a:extLst>
                </p:cNvPr>
                <p:cNvSpPr txBox="1"/>
                <p:nvPr/>
              </p:nvSpPr>
              <p:spPr>
                <a:xfrm>
                  <a:off x="5098544" y="4835872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E5CFFD0C-36CB-514E-9FBB-BA8711D5C108}"/>
                    </a:ext>
                  </a:extLst>
                </p:cNvPr>
                <p:cNvSpPr txBox="1"/>
                <p:nvPr/>
              </p:nvSpPr>
              <p:spPr>
                <a:xfrm>
                  <a:off x="5068454" y="5396202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0</a:t>
                  </a: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33BD97F7-44A8-EC48-B0B9-DE6C8A9E2E99}"/>
                    </a:ext>
                  </a:extLst>
                </p:cNvPr>
                <p:cNvSpPr txBox="1"/>
                <p:nvPr/>
              </p:nvSpPr>
              <p:spPr>
                <a:xfrm>
                  <a:off x="8163121" y="1949223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4</a:t>
                  </a: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8922961-F9FE-6E4B-BCB4-A1EF6A95C273}"/>
                    </a:ext>
                  </a:extLst>
                </p:cNvPr>
                <p:cNvSpPr txBox="1"/>
                <p:nvPr/>
              </p:nvSpPr>
              <p:spPr>
                <a:xfrm>
                  <a:off x="8164438" y="2518634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3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4A53200D-7213-D94B-AB79-1F8A3CC621AF}"/>
                    </a:ext>
                  </a:extLst>
                </p:cNvPr>
                <p:cNvSpPr txBox="1"/>
                <p:nvPr/>
              </p:nvSpPr>
              <p:spPr>
                <a:xfrm>
                  <a:off x="8198631" y="3121080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2</a:t>
                  </a:r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D9DFD401-779B-BA42-911C-C5D4771E41FB}"/>
                    </a:ext>
                  </a:extLst>
                </p:cNvPr>
                <p:cNvSpPr txBox="1"/>
                <p:nvPr/>
              </p:nvSpPr>
              <p:spPr>
                <a:xfrm>
                  <a:off x="8167519" y="3704593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F36F0561-6B4E-DC49-A8FC-29812C493E4E}"/>
                    </a:ext>
                  </a:extLst>
                </p:cNvPr>
                <p:cNvSpPr txBox="1"/>
                <p:nvPr/>
              </p:nvSpPr>
              <p:spPr>
                <a:xfrm>
                  <a:off x="4896552" y="1943977"/>
                  <a:ext cx="562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I/O</a:t>
                  </a:r>
                  <a:r>
                    <a:rPr lang="en-US" baseline="-25000" dirty="0"/>
                    <a:t>2</a:t>
                  </a: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A09FF2CF-D7FF-1148-A725-90A20DD440DF}"/>
                    </a:ext>
                  </a:extLst>
                </p:cNvPr>
                <p:cNvSpPr txBox="1"/>
                <p:nvPr/>
              </p:nvSpPr>
              <p:spPr>
                <a:xfrm>
                  <a:off x="4906118" y="2541239"/>
                  <a:ext cx="562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I/O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48DBBD26-28E5-254D-8C4D-3CF27A07A08D}"/>
                    </a:ext>
                  </a:extLst>
                </p:cNvPr>
                <p:cNvSpPr txBox="1"/>
                <p:nvPr/>
              </p:nvSpPr>
              <p:spPr>
                <a:xfrm>
                  <a:off x="4895286" y="3057387"/>
                  <a:ext cx="562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I/O</a:t>
                  </a:r>
                  <a:r>
                    <a:rPr lang="en-US" baseline="-25000" dirty="0"/>
                    <a:t>0</a:t>
                  </a:r>
                </a:p>
              </p:txBody>
            </p:sp>
          </p:grpSp>
        </p:grp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429F6AFA-0A67-974A-B94D-27325EBE0C6F}"/>
                </a:ext>
              </a:extLst>
            </p:cNvPr>
            <p:cNvSpPr/>
            <p:nvPr/>
          </p:nvSpPr>
          <p:spPr>
            <a:xfrm>
              <a:off x="7336135" y="6128183"/>
              <a:ext cx="110248" cy="1102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84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26F637-1F72-8047-95F8-7CA7127BC863}"/>
              </a:ext>
            </a:extLst>
          </p:cNvPr>
          <p:cNvGrpSpPr/>
          <p:nvPr/>
        </p:nvGrpSpPr>
        <p:grpSpPr>
          <a:xfrm>
            <a:off x="365861" y="529239"/>
            <a:ext cx="3947071" cy="2849138"/>
            <a:chOff x="1509538" y="956970"/>
            <a:chExt cx="3947071" cy="2849138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3119176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3476691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3119176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3476691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3118469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3475984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3118469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3475984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3116116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3473631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3116116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3473631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3119366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3476881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3119366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3476881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3106560" y="956970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D68FEB-7780-7D46-A18E-2CF6C621A437}"/>
                </a:ext>
              </a:extLst>
            </p:cNvPr>
            <p:cNvSpPr txBox="1"/>
            <p:nvPr/>
          </p:nvSpPr>
          <p:spPr>
            <a:xfrm>
              <a:off x="1524234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CBC458F-94D9-9247-AFEF-47E75B2EB0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634346" y="1147380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AD71FA3-D066-944E-B44F-37273F2427A6}"/>
                </a:ext>
              </a:extLst>
            </p:cNvPr>
            <p:cNvSpPr txBox="1"/>
            <p:nvPr/>
          </p:nvSpPr>
          <p:spPr>
            <a:xfrm>
              <a:off x="1517585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2</a:t>
              </a: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BAD2FF5-4310-5743-9F61-AD3B6EB512A4}"/>
                </a:ext>
              </a:extLst>
            </p:cNvPr>
            <p:cNvCxnSpPr>
              <a:stCxn id="226" idx="3"/>
            </p:cNvCxnSpPr>
            <p:nvPr/>
          </p:nvCxnSpPr>
          <p:spPr>
            <a:xfrm>
              <a:off x="2627697" y="1508517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179107F-FEEC-1246-92D3-0A657C03ACC0}"/>
                </a:ext>
              </a:extLst>
            </p:cNvPr>
            <p:cNvSpPr txBox="1"/>
            <p:nvPr/>
          </p:nvSpPr>
          <p:spPr>
            <a:xfrm>
              <a:off x="1516187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4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AF3A10C-BF49-A84C-BA20-63A92B844721}"/>
                </a:ext>
              </a:extLst>
            </p:cNvPr>
            <p:cNvCxnSpPr>
              <a:stCxn id="229" idx="3"/>
            </p:cNvCxnSpPr>
            <p:nvPr/>
          </p:nvCxnSpPr>
          <p:spPr>
            <a:xfrm>
              <a:off x="2626299" y="1855501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48EBA4C-E32E-604D-88DF-85661A13DBB6}"/>
                </a:ext>
              </a:extLst>
            </p:cNvPr>
            <p:cNvSpPr txBox="1"/>
            <p:nvPr/>
          </p:nvSpPr>
          <p:spPr>
            <a:xfrm>
              <a:off x="1509538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6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3FB9CDD7-28BA-F04A-B1B9-763FD852FEBE}"/>
                </a:ext>
              </a:extLst>
            </p:cNvPr>
            <p:cNvCxnSpPr>
              <a:stCxn id="231" idx="3"/>
            </p:cNvCxnSpPr>
            <p:nvPr/>
          </p:nvCxnSpPr>
          <p:spPr>
            <a:xfrm>
              <a:off x="2619650" y="2216638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DD64360-B28A-C344-A725-69333E512375}"/>
                </a:ext>
              </a:extLst>
            </p:cNvPr>
            <p:cNvSpPr txBox="1"/>
            <p:nvPr/>
          </p:nvSpPr>
          <p:spPr>
            <a:xfrm>
              <a:off x="1539900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8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EBA674-2FC3-D348-9073-C3BBAFE498CB}"/>
                </a:ext>
              </a:extLst>
            </p:cNvPr>
            <p:cNvCxnSpPr>
              <a:stCxn id="241" idx="3"/>
            </p:cNvCxnSpPr>
            <p:nvPr/>
          </p:nvCxnSpPr>
          <p:spPr>
            <a:xfrm>
              <a:off x="2650012" y="2552184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AB4B93C-A261-3244-B217-3D62029D9460}"/>
                </a:ext>
              </a:extLst>
            </p:cNvPr>
            <p:cNvSpPr txBox="1"/>
            <p:nvPr/>
          </p:nvSpPr>
          <p:spPr>
            <a:xfrm>
              <a:off x="1533251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10</a:t>
              </a:r>
            </a:p>
          </p:txBody>
        </p: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1BA4A5D7-FE95-7243-A5C5-BFC83B22A648}"/>
                </a:ext>
              </a:extLst>
            </p:cNvPr>
            <p:cNvCxnSpPr>
              <a:stCxn id="243" idx="3"/>
            </p:cNvCxnSpPr>
            <p:nvPr/>
          </p:nvCxnSpPr>
          <p:spPr>
            <a:xfrm>
              <a:off x="2760382" y="2913321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2974E2F-EE92-FB4D-B141-5374B580CAB5}"/>
                </a:ext>
              </a:extLst>
            </p:cNvPr>
            <p:cNvSpPr txBox="1"/>
            <p:nvPr/>
          </p:nvSpPr>
          <p:spPr>
            <a:xfrm>
              <a:off x="1531853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12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204ECCD4-B43F-3743-9A30-0AD4513659A7}"/>
                </a:ext>
              </a:extLst>
            </p:cNvPr>
            <p:cNvCxnSpPr>
              <a:stCxn id="245" idx="3"/>
            </p:cNvCxnSpPr>
            <p:nvPr/>
          </p:nvCxnSpPr>
          <p:spPr>
            <a:xfrm>
              <a:off x="2758984" y="3260305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50C97791-DC83-724A-93A6-B4241726025A}"/>
                </a:ext>
              </a:extLst>
            </p:cNvPr>
            <p:cNvSpPr txBox="1"/>
            <p:nvPr/>
          </p:nvSpPr>
          <p:spPr>
            <a:xfrm>
              <a:off x="1525204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14</a:t>
              </a:r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34D83B-99D4-3B4C-B340-F0485D64CE49}"/>
                </a:ext>
              </a:extLst>
            </p:cNvPr>
            <p:cNvCxnSpPr>
              <a:stCxn id="249" idx="3"/>
            </p:cNvCxnSpPr>
            <p:nvPr/>
          </p:nvCxnSpPr>
          <p:spPr>
            <a:xfrm>
              <a:off x="2752335" y="3621442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BD7E3D73-4750-C04C-AEBF-26114A199AAF}"/>
                </a:ext>
              </a:extLst>
            </p:cNvPr>
            <p:cNvCxnSpPr/>
            <p:nvPr/>
          </p:nvCxnSpPr>
          <p:spPr>
            <a:xfrm>
              <a:off x="3829289" y="1147380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59F5080E-80D4-B045-AE8C-95ACC0DE9D70}"/>
                </a:ext>
              </a:extLst>
            </p:cNvPr>
            <p:cNvCxnSpPr/>
            <p:nvPr/>
          </p:nvCxnSpPr>
          <p:spPr>
            <a:xfrm>
              <a:off x="3822640" y="1508517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80ADE72-B791-4E41-A453-6CA9743E3015}"/>
                </a:ext>
              </a:extLst>
            </p:cNvPr>
            <p:cNvCxnSpPr/>
            <p:nvPr/>
          </p:nvCxnSpPr>
          <p:spPr>
            <a:xfrm>
              <a:off x="3821242" y="185550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9C1E257-CD8B-6E4A-A552-9746280AFD0C}"/>
                </a:ext>
              </a:extLst>
            </p:cNvPr>
            <p:cNvCxnSpPr/>
            <p:nvPr/>
          </p:nvCxnSpPr>
          <p:spPr>
            <a:xfrm>
              <a:off x="3814593" y="2216638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6554732B-51BF-CA45-97EC-7F95461B5472}"/>
                </a:ext>
              </a:extLst>
            </p:cNvPr>
            <p:cNvCxnSpPr/>
            <p:nvPr/>
          </p:nvCxnSpPr>
          <p:spPr>
            <a:xfrm>
              <a:off x="3844955" y="2552184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E65D1AF-65A7-E349-A35E-36908524D5B3}"/>
                </a:ext>
              </a:extLst>
            </p:cNvPr>
            <p:cNvCxnSpPr/>
            <p:nvPr/>
          </p:nvCxnSpPr>
          <p:spPr>
            <a:xfrm>
              <a:off x="3838306" y="291332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64BFBE8-4B71-694C-B988-32A3F11F793A}"/>
                </a:ext>
              </a:extLst>
            </p:cNvPr>
            <p:cNvCxnSpPr/>
            <p:nvPr/>
          </p:nvCxnSpPr>
          <p:spPr>
            <a:xfrm>
              <a:off x="3836908" y="3260305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3203EBF7-F5BE-3143-B4B2-773C983712F8}"/>
                </a:ext>
              </a:extLst>
            </p:cNvPr>
            <p:cNvCxnSpPr/>
            <p:nvPr/>
          </p:nvCxnSpPr>
          <p:spPr>
            <a:xfrm>
              <a:off x="3830259" y="3621442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372FECD3-1E60-5341-A989-4DC279DEC2F7}"/>
                </a:ext>
              </a:extLst>
            </p:cNvPr>
            <p:cNvSpPr txBox="1"/>
            <p:nvPr/>
          </p:nvSpPr>
          <p:spPr>
            <a:xfrm>
              <a:off x="4220461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F6C1000-6DC5-D448-99EB-F9062D163563}"/>
                </a:ext>
              </a:extLst>
            </p:cNvPr>
            <p:cNvSpPr txBox="1"/>
            <p:nvPr/>
          </p:nvSpPr>
          <p:spPr>
            <a:xfrm>
              <a:off x="4213812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DE59CA07-197F-1E4A-A9BD-39AD84FB4EE7}"/>
                </a:ext>
              </a:extLst>
            </p:cNvPr>
            <p:cNvSpPr txBox="1"/>
            <p:nvPr/>
          </p:nvSpPr>
          <p:spPr>
            <a:xfrm>
              <a:off x="4212414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5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6BD9B9C-B876-0846-A672-8AEE1BE15118}"/>
                </a:ext>
              </a:extLst>
            </p:cNvPr>
            <p:cNvSpPr txBox="1"/>
            <p:nvPr/>
          </p:nvSpPr>
          <p:spPr>
            <a:xfrm>
              <a:off x="4205765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7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F65D786B-13F6-0545-827F-0404056F5627}"/>
                </a:ext>
              </a:extLst>
            </p:cNvPr>
            <p:cNvSpPr txBox="1"/>
            <p:nvPr/>
          </p:nvSpPr>
          <p:spPr>
            <a:xfrm>
              <a:off x="4236127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9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C03085E-0ECA-E642-B908-485B2D3209A7}"/>
                </a:ext>
              </a:extLst>
            </p:cNvPr>
            <p:cNvSpPr txBox="1"/>
            <p:nvPr/>
          </p:nvSpPr>
          <p:spPr>
            <a:xfrm>
              <a:off x="4229478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11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E74CE340-D2A9-2447-9ECC-81750DD35E47}"/>
                </a:ext>
              </a:extLst>
            </p:cNvPr>
            <p:cNvSpPr txBox="1"/>
            <p:nvPr/>
          </p:nvSpPr>
          <p:spPr>
            <a:xfrm>
              <a:off x="4228080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13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E23DC5DF-65CD-E549-8362-9A492759BC9B}"/>
                </a:ext>
              </a:extLst>
            </p:cNvPr>
            <p:cNvSpPr txBox="1"/>
            <p:nvPr/>
          </p:nvSpPr>
          <p:spPr>
            <a:xfrm>
              <a:off x="4221431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653421-DAFE-3546-BEAF-80B22988AF88}"/>
              </a:ext>
            </a:extLst>
          </p:cNvPr>
          <p:cNvGrpSpPr/>
          <p:nvPr/>
        </p:nvGrpSpPr>
        <p:grpSpPr>
          <a:xfrm>
            <a:off x="401975" y="3546595"/>
            <a:ext cx="3420117" cy="2849138"/>
            <a:chOff x="6517502" y="924193"/>
            <a:chExt cx="3420117" cy="284913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8EA0613-BBA9-FB45-8F3E-F5DF571C55F1}"/>
                </a:ext>
              </a:extLst>
            </p:cNvPr>
            <p:cNvSpPr/>
            <p:nvPr/>
          </p:nvSpPr>
          <p:spPr>
            <a:xfrm>
              <a:off x="9226346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BF79623-735C-7E41-95F1-3528342D8B0A}"/>
                </a:ext>
              </a:extLst>
            </p:cNvPr>
            <p:cNvSpPr/>
            <p:nvPr/>
          </p:nvSpPr>
          <p:spPr>
            <a:xfrm>
              <a:off x="9583861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63039BF-9D4F-CA46-9711-5938B9BC41CE}"/>
                </a:ext>
              </a:extLst>
            </p:cNvPr>
            <p:cNvSpPr/>
            <p:nvPr/>
          </p:nvSpPr>
          <p:spPr>
            <a:xfrm>
              <a:off x="9226346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4B3FC8-A89F-8E49-818F-A894586820CD}"/>
                </a:ext>
              </a:extLst>
            </p:cNvPr>
            <p:cNvSpPr/>
            <p:nvPr/>
          </p:nvSpPr>
          <p:spPr>
            <a:xfrm>
              <a:off x="9583861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FEF93B-60C1-FD4B-9CB3-70AEC6D68358}"/>
                </a:ext>
              </a:extLst>
            </p:cNvPr>
            <p:cNvSpPr/>
            <p:nvPr/>
          </p:nvSpPr>
          <p:spPr>
            <a:xfrm>
              <a:off x="9225639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2D52247-6067-CF42-8313-EDE98BD7E71E}"/>
                </a:ext>
              </a:extLst>
            </p:cNvPr>
            <p:cNvSpPr/>
            <p:nvPr/>
          </p:nvSpPr>
          <p:spPr>
            <a:xfrm>
              <a:off x="9583154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E04C6C-19F2-EE42-9EA0-A86F1DDDA909}"/>
                </a:ext>
              </a:extLst>
            </p:cNvPr>
            <p:cNvSpPr/>
            <p:nvPr/>
          </p:nvSpPr>
          <p:spPr>
            <a:xfrm>
              <a:off x="9225639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FA5BAED-2F29-5A44-89A3-B6709A5C9C13}"/>
                </a:ext>
              </a:extLst>
            </p:cNvPr>
            <p:cNvSpPr/>
            <p:nvPr/>
          </p:nvSpPr>
          <p:spPr>
            <a:xfrm>
              <a:off x="9583154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F0D2F29-2E38-7747-A747-191C11C5A6BC}"/>
                </a:ext>
              </a:extLst>
            </p:cNvPr>
            <p:cNvSpPr/>
            <p:nvPr/>
          </p:nvSpPr>
          <p:spPr>
            <a:xfrm>
              <a:off x="9223286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106AD6-27C6-DE44-9B9B-CF13BB8770D6}"/>
                </a:ext>
              </a:extLst>
            </p:cNvPr>
            <p:cNvSpPr/>
            <p:nvPr/>
          </p:nvSpPr>
          <p:spPr>
            <a:xfrm>
              <a:off x="9580801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DD4128-0EB2-884E-AD2B-A3339FADFF3A}"/>
                </a:ext>
              </a:extLst>
            </p:cNvPr>
            <p:cNvSpPr/>
            <p:nvPr/>
          </p:nvSpPr>
          <p:spPr>
            <a:xfrm>
              <a:off x="9223286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25AE8CE-E1B4-5B4F-AF8E-4003A7D3FC75}"/>
                </a:ext>
              </a:extLst>
            </p:cNvPr>
            <p:cNvSpPr/>
            <p:nvPr/>
          </p:nvSpPr>
          <p:spPr>
            <a:xfrm>
              <a:off x="9580801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B6A7EE6-C22F-424F-B8B4-4E1024E51526}"/>
                </a:ext>
              </a:extLst>
            </p:cNvPr>
            <p:cNvSpPr/>
            <p:nvPr/>
          </p:nvSpPr>
          <p:spPr>
            <a:xfrm>
              <a:off x="9226536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B2558F0-EEFB-EC45-9534-F20B82313422}"/>
                </a:ext>
              </a:extLst>
            </p:cNvPr>
            <p:cNvSpPr/>
            <p:nvPr/>
          </p:nvSpPr>
          <p:spPr>
            <a:xfrm>
              <a:off x="9584051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3545F2-749C-2A4B-AEAD-BFE85B2122DB}"/>
                </a:ext>
              </a:extLst>
            </p:cNvPr>
            <p:cNvSpPr/>
            <p:nvPr/>
          </p:nvSpPr>
          <p:spPr>
            <a:xfrm>
              <a:off x="9226536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AA6335-88BA-B04D-AEA5-DA1D74B5CCFF}"/>
                </a:ext>
              </a:extLst>
            </p:cNvPr>
            <p:cNvSpPr/>
            <p:nvPr/>
          </p:nvSpPr>
          <p:spPr>
            <a:xfrm>
              <a:off x="9584051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ACE92C-4C80-F442-9366-044BDAD3835C}"/>
                </a:ext>
              </a:extLst>
            </p:cNvPr>
            <p:cNvSpPr/>
            <p:nvPr/>
          </p:nvSpPr>
          <p:spPr>
            <a:xfrm>
              <a:off x="9213730" y="924193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CD88D0-B814-F541-8331-BB562AF85F58}"/>
                </a:ext>
              </a:extLst>
            </p:cNvPr>
            <p:cNvSpPr txBox="1"/>
            <p:nvPr/>
          </p:nvSpPr>
          <p:spPr>
            <a:xfrm>
              <a:off x="6517503" y="929937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0 or 0P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EE5DC84-31B9-1443-9B78-01D130FF3E36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8698292" y="1114603"/>
              <a:ext cx="5182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B9A231-AA29-5547-B0B0-148D6552672F}"/>
                </a:ext>
              </a:extLst>
            </p:cNvPr>
            <p:cNvSpPr txBox="1"/>
            <p:nvPr/>
          </p:nvSpPr>
          <p:spPr>
            <a:xfrm>
              <a:off x="6517502" y="1291074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2 or 1P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C0D78A4-CAA9-B246-BC05-743CFCA2B525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8698291" y="1475740"/>
              <a:ext cx="5115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1CA864C-8479-A34B-9384-F62C4C00DE2C}"/>
                </a:ext>
              </a:extLst>
            </p:cNvPr>
            <p:cNvSpPr txBox="1"/>
            <p:nvPr/>
          </p:nvSpPr>
          <p:spPr>
            <a:xfrm>
              <a:off x="6517502" y="1638058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4 or 2P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C13675B-F188-934C-AB76-E0473C95575F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>
              <a:off x="8698291" y="1822724"/>
              <a:ext cx="51016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1BACC6-8384-7146-90E9-0067577C213E}"/>
                </a:ext>
              </a:extLst>
            </p:cNvPr>
            <p:cNvSpPr txBox="1"/>
            <p:nvPr/>
          </p:nvSpPr>
          <p:spPr>
            <a:xfrm>
              <a:off x="6517502" y="1999195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6 or 3P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126A740-C975-D34A-BF11-6405A2201DB2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8698291" y="2183861"/>
              <a:ext cx="5035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883E364-8F4C-8D45-9EF2-4CEFC7DF36CE}"/>
                </a:ext>
              </a:extLst>
            </p:cNvPr>
            <p:cNvSpPr txBox="1"/>
            <p:nvPr/>
          </p:nvSpPr>
          <p:spPr>
            <a:xfrm>
              <a:off x="6517502" y="2334741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8 or 4P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1675466-8BF3-184D-9274-D4B4146336E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8698291" y="2519407"/>
              <a:ext cx="5338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938B4-BDC2-3F4F-9433-DE2B1D98DD2C}"/>
                </a:ext>
              </a:extLst>
            </p:cNvPr>
            <p:cNvSpPr txBox="1"/>
            <p:nvPr/>
          </p:nvSpPr>
          <p:spPr>
            <a:xfrm>
              <a:off x="6517503" y="2695878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10 or 5P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22424F8-0526-3245-BB4E-8B8311362562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8698293" y="2880544"/>
              <a:ext cx="5272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704696B-91EA-E74F-9DF9-EF6C2D50E723}"/>
                </a:ext>
              </a:extLst>
            </p:cNvPr>
            <p:cNvSpPr txBox="1"/>
            <p:nvPr/>
          </p:nvSpPr>
          <p:spPr>
            <a:xfrm>
              <a:off x="6517503" y="3042862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11 or 6P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DC7309-1402-A84C-B0EF-126FF130ED99}"/>
                </a:ext>
              </a:extLst>
            </p:cNvPr>
            <p:cNvCxnSpPr>
              <a:stCxn id="80" idx="3"/>
            </p:cNvCxnSpPr>
            <p:nvPr/>
          </p:nvCxnSpPr>
          <p:spPr>
            <a:xfrm>
              <a:off x="8698293" y="3227528"/>
              <a:ext cx="5258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2A8A01D-1838-6244-A0E9-849C6204D6DB}"/>
                </a:ext>
              </a:extLst>
            </p:cNvPr>
            <p:cNvSpPr txBox="1"/>
            <p:nvPr/>
          </p:nvSpPr>
          <p:spPr>
            <a:xfrm>
              <a:off x="6517503" y="3403999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12 or 7P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E7C21D6-9AF1-B544-8E55-36F158ECCA39}"/>
                </a:ext>
              </a:extLst>
            </p:cNvPr>
            <p:cNvCxnSpPr>
              <a:stCxn id="82" idx="3"/>
            </p:cNvCxnSpPr>
            <p:nvPr/>
          </p:nvCxnSpPr>
          <p:spPr>
            <a:xfrm>
              <a:off x="8698293" y="3588665"/>
              <a:ext cx="5191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1ED380-01C7-E948-8406-B8983B1CF174}"/>
              </a:ext>
            </a:extLst>
          </p:cNvPr>
          <p:cNvSpPr txBox="1"/>
          <p:nvPr/>
        </p:nvSpPr>
        <p:spPr>
          <a:xfrm>
            <a:off x="1344647" y="-62382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Registers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7F54511-F4A6-594C-9FF0-CBC364F53F17}"/>
              </a:ext>
            </a:extLst>
          </p:cNvPr>
          <p:cNvSpPr txBox="1"/>
          <p:nvPr/>
        </p:nvSpPr>
        <p:spPr>
          <a:xfrm>
            <a:off x="1076175" y="6549856"/>
            <a:ext cx="143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Pairs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69F02-24F6-8F4F-9D17-2D0518E6E8C3}"/>
              </a:ext>
            </a:extLst>
          </p:cNvPr>
          <p:cNvSpPr txBox="1"/>
          <p:nvPr/>
        </p:nvSpPr>
        <p:spPr>
          <a:xfrm>
            <a:off x="5267066" y="669739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257A54-3DCE-2C48-9286-18E4F6013CA7}"/>
              </a:ext>
            </a:extLst>
          </p:cNvPr>
          <p:cNvSpPr txBox="1"/>
          <p:nvPr/>
        </p:nvSpPr>
        <p:spPr>
          <a:xfrm>
            <a:off x="6398074" y="669739"/>
            <a:ext cx="138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Hexadecimal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9FF116-3EA9-CA42-86C3-1B2D3474569C}"/>
              </a:ext>
            </a:extLst>
          </p:cNvPr>
          <p:cNvSpPr txBox="1"/>
          <p:nvPr/>
        </p:nvSpPr>
        <p:spPr>
          <a:xfrm>
            <a:off x="5431923" y="1309382"/>
            <a:ext cx="65274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255</a:t>
            </a:r>
          </a:p>
          <a:p>
            <a:pPr algn="ctr"/>
            <a:r>
              <a:rPr lang="en-US" dirty="0"/>
              <a:t>256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511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3840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4095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983522-BF2C-7041-A1EF-6706B0C2786D}"/>
              </a:ext>
            </a:extLst>
          </p:cNvPr>
          <p:cNvSpPr txBox="1"/>
          <p:nvPr/>
        </p:nvSpPr>
        <p:spPr>
          <a:xfrm>
            <a:off x="6858380" y="1309382"/>
            <a:ext cx="5357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</a:t>
            </a:r>
          </a:p>
          <a:p>
            <a:pPr algn="ctr"/>
            <a:r>
              <a:rPr lang="en-US" dirty="0"/>
              <a:t>100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1FF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514DB8-2051-C243-A061-EB3B82D5517A}"/>
              </a:ext>
            </a:extLst>
          </p:cNvPr>
          <p:cNvCxnSpPr>
            <a:cxnSpLocks/>
          </p:cNvCxnSpPr>
          <p:nvPr/>
        </p:nvCxnSpPr>
        <p:spPr>
          <a:xfrm>
            <a:off x="5759323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85626BF-C019-EE45-AEC8-65427A2976C1}"/>
              </a:ext>
            </a:extLst>
          </p:cNvPr>
          <p:cNvCxnSpPr>
            <a:cxnSpLocks/>
          </p:cNvCxnSpPr>
          <p:nvPr/>
        </p:nvCxnSpPr>
        <p:spPr>
          <a:xfrm>
            <a:off x="5758029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3926329-6A87-7D4D-8A28-C76206869468}"/>
              </a:ext>
            </a:extLst>
          </p:cNvPr>
          <p:cNvCxnSpPr>
            <a:cxnSpLocks/>
          </p:cNvCxnSpPr>
          <p:nvPr/>
        </p:nvCxnSpPr>
        <p:spPr>
          <a:xfrm>
            <a:off x="5758029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5642627-2A43-D344-9B32-E5A0B598A700}"/>
              </a:ext>
            </a:extLst>
          </p:cNvPr>
          <p:cNvCxnSpPr>
            <a:cxnSpLocks/>
          </p:cNvCxnSpPr>
          <p:nvPr/>
        </p:nvCxnSpPr>
        <p:spPr>
          <a:xfrm>
            <a:off x="5758029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180A69C-15BC-3E4D-A9F9-C6B662FDF32B}"/>
              </a:ext>
            </a:extLst>
          </p:cNvPr>
          <p:cNvCxnSpPr>
            <a:cxnSpLocks/>
          </p:cNvCxnSpPr>
          <p:nvPr/>
        </p:nvCxnSpPr>
        <p:spPr>
          <a:xfrm>
            <a:off x="7131232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D230021-36D0-7540-87C9-24AD00A687BF}"/>
              </a:ext>
            </a:extLst>
          </p:cNvPr>
          <p:cNvCxnSpPr>
            <a:cxnSpLocks/>
          </p:cNvCxnSpPr>
          <p:nvPr/>
        </p:nvCxnSpPr>
        <p:spPr>
          <a:xfrm>
            <a:off x="7129938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C5E5107-D290-A549-90D3-5458A74B61E6}"/>
              </a:ext>
            </a:extLst>
          </p:cNvPr>
          <p:cNvCxnSpPr>
            <a:cxnSpLocks/>
          </p:cNvCxnSpPr>
          <p:nvPr/>
        </p:nvCxnSpPr>
        <p:spPr>
          <a:xfrm>
            <a:off x="7129938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A913F20-93F1-304C-BBB6-F275E9C85F94}"/>
              </a:ext>
            </a:extLst>
          </p:cNvPr>
          <p:cNvCxnSpPr>
            <a:cxnSpLocks/>
          </p:cNvCxnSpPr>
          <p:nvPr/>
        </p:nvCxnSpPr>
        <p:spPr>
          <a:xfrm>
            <a:off x="7129938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07860F3-D136-AD49-BA3E-E247155E573F}"/>
              </a:ext>
            </a:extLst>
          </p:cNvPr>
          <p:cNvCxnSpPr>
            <a:cxnSpLocks/>
          </p:cNvCxnSpPr>
          <p:nvPr/>
        </p:nvCxnSpPr>
        <p:spPr>
          <a:xfrm>
            <a:off x="7129938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23D728D-0331-3E4A-BB30-38C7ECA18588}"/>
              </a:ext>
            </a:extLst>
          </p:cNvPr>
          <p:cNvCxnSpPr>
            <a:cxnSpLocks/>
          </p:cNvCxnSpPr>
          <p:nvPr/>
        </p:nvCxnSpPr>
        <p:spPr>
          <a:xfrm>
            <a:off x="5758029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C02D7B-F138-994F-A862-A92D514AAAC5}"/>
              </a:ext>
            </a:extLst>
          </p:cNvPr>
          <p:cNvCxnSpPr>
            <a:cxnSpLocks/>
          </p:cNvCxnSpPr>
          <p:nvPr/>
        </p:nvCxnSpPr>
        <p:spPr>
          <a:xfrm>
            <a:off x="5758029" y="449511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7B4F6F7-1BD4-DE4D-A87E-9ED9E064EAA8}"/>
              </a:ext>
            </a:extLst>
          </p:cNvPr>
          <p:cNvCxnSpPr>
            <a:cxnSpLocks/>
          </p:cNvCxnSpPr>
          <p:nvPr/>
        </p:nvCxnSpPr>
        <p:spPr>
          <a:xfrm>
            <a:off x="7129938" y="450562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4126D75-3702-E64E-857C-F25E57A37CAD}"/>
              </a:ext>
            </a:extLst>
          </p:cNvPr>
          <p:cNvSpPr/>
          <p:nvPr/>
        </p:nvSpPr>
        <p:spPr>
          <a:xfrm>
            <a:off x="8165601" y="1372041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086B9D1-9E30-C940-B35B-DCBC77C37894}"/>
              </a:ext>
            </a:extLst>
          </p:cNvPr>
          <p:cNvSpPr/>
          <p:nvPr/>
        </p:nvSpPr>
        <p:spPr>
          <a:xfrm>
            <a:off x="8165600" y="2403476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47CC023-1840-3C4B-AC94-1362F1240DC9}"/>
              </a:ext>
            </a:extLst>
          </p:cNvPr>
          <p:cNvSpPr/>
          <p:nvPr/>
        </p:nvSpPr>
        <p:spPr>
          <a:xfrm>
            <a:off x="8165599" y="4938833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9D3C850-AF6B-D94D-8B03-63F494EDDE59}"/>
              </a:ext>
            </a:extLst>
          </p:cNvPr>
          <p:cNvCxnSpPr>
            <a:cxnSpLocks/>
          </p:cNvCxnSpPr>
          <p:nvPr/>
        </p:nvCxnSpPr>
        <p:spPr>
          <a:xfrm>
            <a:off x="8175466" y="352437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AED0D10-070C-6049-A907-0EF9BE036B23}"/>
              </a:ext>
            </a:extLst>
          </p:cNvPr>
          <p:cNvCxnSpPr>
            <a:cxnSpLocks/>
          </p:cNvCxnSpPr>
          <p:nvPr/>
        </p:nvCxnSpPr>
        <p:spPr>
          <a:xfrm>
            <a:off x="8175466" y="4010963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9D0FB7F-5471-9B44-BE17-F52450FAD103}"/>
              </a:ext>
            </a:extLst>
          </p:cNvPr>
          <p:cNvCxnSpPr>
            <a:cxnSpLocks/>
          </p:cNvCxnSpPr>
          <p:nvPr/>
        </p:nvCxnSpPr>
        <p:spPr>
          <a:xfrm>
            <a:off x="8175466" y="448853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350382A-40FB-454A-908D-7F22FA07A787}"/>
              </a:ext>
            </a:extLst>
          </p:cNvPr>
          <p:cNvCxnSpPr>
            <a:cxnSpLocks/>
          </p:cNvCxnSpPr>
          <p:nvPr/>
        </p:nvCxnSpPr>
        <p:spPr>
          <a:xfrm>
            <a:off x="10441682" y="3508156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C5CB165-3794-D044-AB9C-E0743585A0A7}"/>
              </a:ext>
            </a:extLst>
          </p:cNvPr>
          <p:cNvCxnSpPr>
            <a:cxnSpLocks/>
          </p:cNvCxnSpPr>
          <p:nvPr/>
        </p:nvCxnSpPr>
        <p:spPr>
          <a:xfrm>
            <a:off x="10441682" y="3994744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5FC02D6-F15B-4641-BA07-7021203362BF}"/>
              </a:ext>
            </a:extLst>
          </p:cNvPr>
          <p:cNvCxnSpPr>
            <a:cxnSpLocks/>
          </p:cNvCxnSpPr>
          <p:nvPr/>
        </p:nvCxnSpPr>
        <p:spPr>
          <a:xfrm>
            <a:off x="10441682" y="4472311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98F04083-4966-F541-B45D-E47C77FF60C4}"/>
              </a:ext>
            </a:extLst>
          </p:cNvPr>
          <p:cNvSpPr/>
          <p:nvPr/>
        </p:nvSpPr>
        <p:spPr>
          <a:xfrm>
            <a:off x="10514749" y="1384014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F5D7EF-A7C4-414C-80F0-458729504938}"/>
              </a:ext>
            </a:extLst>
          </p:cNvPr>
          <p:cNvSpPr txBox="1"/>
          <p:nvPr/>
        </p:nvSpPr>
        <p:spPr>
          <a:xfrm>
            <a:off x="10821040" y="1705267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CEF07C52-C93D-9049-8C57-ECD585203D05}"/>
              </a:ext>
            </a:extLst>
          </p:cNvPr>
          <p:cNvSpPr/>
          <p:nvPr/>
        </p:nvSpPr>
        <p:spPr>
          <a:xfrm>
            <a:off x="10518890" y="2403476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882F164-2814-C146-8801-4136E7E152B0}"/>
              </a:ext>
            </a:extLst>
          </p:cNvPr>
          <p:cNvSpPr txBox="1"/>
          <p:nvPr/>
        </p:nvSpPr>
        <p:spPr>
          <a:xfrm>
            <a:off x="10825181" y="2724729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1</a:t>
            </a:r>
          </a:p>
        </p:txBody>
      </p:sp>
      <p:sp>
        <p:nvSpPr>
          <p:cNvPr id="144" name="Right Brace 143">
            <a:extLst>
              <a:ext uri="{FF2B5EF4-FFF2-40B4-BE49-F238E27FC236}">
                <a16:creationId xmlns:a16="http://schemas.microsoft.com/office/drawing/2014/main" id="{7EB6BE1A-FEA5-E447-B2CD-B370711895AE}"/>
              </a:ext>
            </a:extLst>
          </p:cNvPr>
          <p:cNvSpPr/>
          <p:nvPr/>
        </p:nvSpPr>
        <p:spPr>
          <a:xfrm>
            <a:off x="10514749" y="4938645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21D3B0C-F052-AE40-AA45-28FC96DAE308}"/>
              </a:ext>
            </a:extLst>
          </p:cNvPr>
          <p:cNvSpPr txBox="1"/>
          <p:nvPr/>
        </p:nvSpPr>
        <p:spPr>
          <a:xfrm>
            <a:off x="10762531" y="5259898"/>
            <a:ext cx="99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 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64382B-71D2-7349-A499-2E0F20B06FC9}"/>
              </a:ext>
            </a:extLst>
          </p:cNvPr>
          <p:cNvSpPr txBox="1"/>
          <p:nvPr/>
        </p:nvSpPr>
        <p:spPr>
          <a:xfrm>
            <a:off x="8958298" y="103128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Bits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CE8EC02-E165-2247-8AEB-1D47831E03F3}"/>
              </a:ext>
            </a:extLst>
          </p:cNvPr>
          <p:cNvCxnSpPr>
            <a:cxnSpLocks/>
          </p:cNvCxnSpPr>
          <p:nvPr/>
        </p:nvCxnSpPr>
        <p:spPr>
          <a:xfrm>
            <a:off x="9657528" y="1226758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65F7321-1F54-F04D-8C6C-B264278C8326}"/>
              </a:ext>
            </a:extLst>
          </p:cNvPr>
          <p:cNvCxnSpPr>
            <a:cxnSpLocks/>
          </p:cNvCxnSpPr>
          <p:nvPr/>
        </p:nvCxnSpPr>
        <p:spPr>
          <a:xfrm>
            <a:off x="8175466" y="1223165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81307E10-2C43-E64A-98B5-D4F92828736A}"/>
              </a:ext>
            </a:extLst>
          </p:cNvPr>
          <p:cNvSpPr txBox="1"/>
          <p:nvPr/>
        </p:nvSpPr>
        <p:spPr>
          <a:xfrm>
            <a:off x="10572711" y="-4780"/>
            <a:ext cx="16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Layout</a:t>
            </a:r>
          </a:p>
        </p:txBody>
      </p:sp>
    </p:spTree>
    <p:extLst>
      <p:ext uri="{BB962C8B-B14F-4D97-AF65-F5344CB8AC3E}">
        <p14:creationId xmlns:p14="http://schemas.microsoft.com/office/powerpoint/2010/main" val="1636735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A5416518-CBD0-EF45-AB8F-4D8BC5BE2831}"/>
              </a:ext>
            </a:extLst>
          </p:cNvPr>
          <p:cNvCxnSpPr>
            <a:cxnSpLocks/>
            <a:stCxn id="2" idx="2"/>
            <a:endCxn id="153" idx="0"/>
          </p:cNvCxnSpPr>
          <p:nvPr/>
        </p:nvCxnSpPr>
        <p:spPr>
          <a:xfrm rot="16200000" flipH="1">
            <a:off x="7465399" y="-249345"/>
            <a:ext cx="853667" cy="35033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C9A5402-C006-EA48-ACBD-C8073C41D853}"/>
              </a:ext>
            </a:extLst>
          </p:cNvPr>
          <p:cNvSpPr/>
          <p:nvPr/>
        </p:nvSpPr>
        <p:spPr>
          <a:xfrm>
            <a:off x="1735785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CA8F867-E449-2049-92F7-8358EFD1EBC1}"/>
              </a:ext>
            </a:extLst>
          </p:cNvPr>
          <p:cNvSpPr/>
          <p:nvPr/>
        </p:nvSpPr>
        <p:spPr>
          <a:xfrm>
            <a:off x="1735785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3F326F4-1D24-E046-9C58-4744822BDCEE}"/>
              </a:ext>
            </a:extLst>
          </p:cNvPr>
          <p:cNvSpPr/>
          <p:nvPr/>
        </p:nvSpPr>
        <p:spPr>
          <a:xfrm>
            <a:off x="1735785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A068968-44B3-0C46-A246-CD8216670069}"/>
              </a:ext>
            </a:extLst>
          </p:cNvPr>
          <p:cNvSpPr/>
          <p:nvPr/>
        </p:nvSpPr>
        <p:spPr>
          <a:xfrm>
            <a:off x="1735785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B975840-9C88-C944-BB5D-EF0E687152E4}"/>
              </a:ext>
            </a:extLst>
          </p:cNvPr>
          <p:cNvSpPr/>
          <p:nvPr/>
        </p:nvSpPr>
        <p:spPr>
          <a:xfrm>
            <a:off x="3951161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BCB2585-4030-8B40-A52C-329A4932C529}"/>
              </a:ext>
            </a:extLst>
          </p:cNvPr>
          <p:cNvSpPr/>
          <p:nvPr/>
        </p:nvSpPr>
        <p:spPr>
          <a:xfrm>
            <a:off x="3951161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ACF6A7C-341F-D04F-842C-051D90F38279}"/>
              </a:ext>
            </a:extLst>
          </p:cNvPr>
          <p:cNvSpPr/>
          <p:nvPr/>
        </p:nvSpPr>
        <p:spPr>
          <a:xfrm>
            <a:off x="3951161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A9C606E-69D7-0D47-BFE4-C1C5637CF361}"/>
              </a:ext>
            </a:extLst>
          </p:cNvPr>
          <p:cNvSpPr/>
          <p:nvPr/>
        </p:nvSpPr>
        <p:spPr>
          <a:xfrm>
            <a:off x="3951161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024A7DF-F090-2842-AE6E-015F18797932}"/>
              </a:ext>
            </a:extLst>
          </p:cNvPr>
          <p:cNvSpPr/>
          <p:nvPr/>
        </p:nvSpPr>
        <p:spPr>
          <a:xfrm>
            <a:off x="8742469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4ADBE1-FBA3-9A4D-8589-04DACB8301B6}"/>
              </a:ext>
            </a:extLst>
          </p:cNvPr>
          <p:cNvSpPr/>
          <p:nvPr/>
        </p:nvSpPr>
        <p:spPr>
          <a:xfrm>
            <a:off x="8742469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8AC4ABA-2A37-4141-9A61-FBD6B9B1DDBC}"/>
              </a:ext>
            </a:extLst>
          </p:cNvPr>
          <p:cNvSpPr/>
          <p:nvPr/>
        </p:nvSpPr>
        <p:spPr>
          <a:xfrm>
            <a:off x="8742469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59BFE48-7BEB-5242-AC4F-C70F3E7BCA91}"/>
              </a:ext>
            </a:extLst>
          </p:cNvPr>
          <p:cNvSpPr/>
          <p:nvPr/>
        </p:nvSpPr>
        <p:spPr>
          <a:xfrm>
            <a:off x="8742469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9DCD8-48E2-9549-868F-AFE719C9E5F0}"/>
              </a:ext>
            </a:extLst>
          </p:cNvPr>
          <p:cNvSpPr txBox="1"/>
          <p:nvPr/>
        </p:nvSpPr>
        <p:spPr>
          <a:xfrm>
            <a:off x="1735785" y="706161"/>
            <a:ext cx="880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DCL Instruction selects 1 of 8 Data RAM banks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20FCFA2-7EC8-ED42-81F6-1549B83A8D98}"/>
              </a:ext>
            </a:extLst>
          </p:cNvPr>
          <p:cNvCxnSpPr>
            <a:cxnSpLocks/>
            <a:stCxn id="2" idx="2"/>
            <a:endCxn id="132" idx="0"/>
          </p:cNvCxnSpPr>
          <p:nvPr/>
        </p:nvCxnSpPr>
        <p:spPr>
          <a:xfrm rot="5400000">
            <a:off x="3962057" y="-249345"/>
            <a:ext cx="853667" cy="350334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9B72C0A0-6F55-3049-91E8-4A8A12D64E71}"/>
              </a:ext>
            </a:extLst>
          </p:cNvPr>
          <p:cNvCxnSpPr>
            <a:cxnSpLocks/>
            <a:stCxn id="2" idx="2"/>
            <a:endCxn id="147" idx="0"/>
          </p:cNvCxnSpPr>
          <p:nvPr/>
        </p:nvCxnSpPr>
        <p:spPr>
          <a:xfrm rot="5400000">
            <a:off x="5069745" y="858343"/>
            <a:ext cx="853667" cy="128796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9E4DA6FE-D013-8548-A94A-16BE1CE6A253}"/>
              </a:ext>
            </a:extLst>
          </p:cNvPr>
          <p:cNvCxnSpPr>
            <a:cxnSpLocks/>
          </p:cNvCxnSpPr>
          <p:nvPr/>
        </p:nvCxnSpPr>
        <p:spPr>
          <a:xfrm>
            <a:off x="8460166" y="1502326"/>
            <a:ext cx="1183737" cy="422480"/>
          </a:xfrm>
          <a:prstGeom prst="bentConnector3">
            <a:avLst>
              <a:gd name="adj1" fmla="val 1000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58495DF4-CC56-9C4E-9552-E3D06B6D25F0}"/>
              </a:ext>
            </a:extLst>
          </p:cNvPr>
          <p:cNvCxnSpPr>
            <a:cxnSpLocks/>
          </p:cNvCxnSpPr>
          <p:nvPr/>
        </p:nvCxnSpPr>
        <p:spPr>
          <a:xfrm>
            <a:off x="6365966" y="220479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0">
            <a:extLst>
              <a:ext uri="{FF2B5EF4-FFF2-40B4-BE49-F238E27FC236}">
                <a16:creationId xmlns:a16="http://schemas.microsoft.com/office/drawing/2014/main" id="{3E150FDB-C503-4142-A805-28FD0DAF6DB2}"/>
              </a:ext>
            </a:extLst>
          </p:cNvPr>
          <p:cNvCxnSpPr>
            <a:cxnSpLocks/>
          </p:cNvCxnSpPr>
          <p:nvPr/>
        </p:nvCxnSpPr>
        <p:spPr>
          <a:xfrm>
            <a:off x="6365966" y="3180378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0">
            <a:extLst>
              <a:ext uri="{FF2B5EF4-FFF2-40B4-BE49-F238E27FC236}">
                <a16:creationId xmlns:a16="http://schemas.microsoft.com/office/drawing/2014/main" id="{ECDD06B5-BB2C-BB49-960C-025EF60EA775}"/>
              </a:ext>
            </a:extLst>
          </p:cNvPr>
          <p:cNvCxnSpPr>
            <a:cxnSpLocks/>
          </p:cNvCxnSpPr>
          <p:nvPr/>
        </p:nvCxnSpPr>
        <p:spPr>
          <a:xfrm>
            <a:off x="6365966" y="408653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0">
            <a:extLst>
              <a:ext uri="{FF2B5EF4-FFF2-40B4-BE49-F238E27FC236}">
                <a16:creationId xmlns:a16="http://schemas.microsoft.com/office/drawing/2014/main" id="{597B8FAC-3464-5345-9E9A-838A928D972C}"/>
              </a:ext>
            </a:extLst>
          </p:cNvPr>
          <p:cNvCxnSpPr>
            <a:cxnSpLocks/>
          </p:cNvCxnSpPr>
          <p:nvPr/>
        </p:nvCxnSpPr>
        <p:spPr>
          <a:xfrm>
            <a:off x="6365966" y="5042803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6F83EF1-2616-C840-81CE-6E39959D7422}"/>
              </a:ext>
            </a:extLst>
          </p:cNvPr>
          <p:cNvSpPr txBox="1"/>
          <p:nvPr/>
        </p:nvSpPr>
        <p:spPr>
          <a:xfrm>
            <a:off x="1735785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9CF3E08-F5AC-4C4A-B33E-53C5DA182563}"/>
              </a:ext>
            </a:extLst>
          </p:cNvPr>
          <p:cNvSpPr txBox="1"/>
          <p:nvPr/>
        </p:nvSpPr>
        <p:spPr>
          <a:xfrm>
            <a:off x="3951161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1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AC8601-2290-B644-9E90-7D7B55F06356}"/>
              </a:ext>
            </a:extLst>
          </p:cNvPr>
          <p:cNvSpPr txBox="1"/>
          <p:nvPr/>
        </p:nvSpPr>
        <p:spPr>
          <a:xfrm>
            <a:off x="8742469" y="5782507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7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E49B791-DC81-2245-B85F-27C1480C246E}"/>
              </a:ext>
            </a:extLst>
          </p:cNvPr>
          <p:cNvSpPr/>
          <p:nvPr/>
        </p:nvSpPr>
        <p:spPr>
          <a:xfrm>
            <a:off x="1601916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FD45B5C-5350-C44C-B044-A8CEEA248F6A}"/>
              </a:ext>
            </a:extLst>
          </p:cNvPr>
          <p:cNvSpPr/>
          <p:nvPr/>
        </p:nvSpPr>
        <p:spPr>
          <a:xfrm>
            <a:off x="3795189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F68CF1D-DB6C-AF48-844E-1E54F79F597D}"/>
              </a:ext>
            </a:extLst>
          </p:cNvPr>
          <p:cNvSpPr/>
          <p:nvPr/>
        </p:nvSpPr>
        <p:spPr>
          <a:xfrm>
            <a:off x="8610432" y="1742959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362AE13-D44B-2348-89F0-77A48231A78D}"/>
              </a:ext>
            </a:extLst>
          </p:cNvPr>
          <p:cNvSpPr txBox="1"/>
          <p:nvPr/>
        </p:nvSpPr>
        <p:spPr>
          <a:xfrm>
            <a:off x="9338398" y="0"/>
            <a:ext cx="28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bank </a:t>
            </a:r>
            <a:r>
              <a:rPr lang="en-US" dirty="0" err="1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0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0E619D7-0762-A84E-8321-7ACB00815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93"/>
          <a:stretch/>
        </p:blipFill>
        <p:spPr>
          <a:xfrm>
            <a:off x="7211668" y="3512978"/>
            <a:ext cx="628737" cy="12573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5EEF2E0-F57B-934C-A98E-B353F70806A0}"/>
              </a:ext>
            </a:extLst>
          </p:cNvPr>
          <p:cNvGrpSpPr/>
          <p:nvPr/>
        </p:nvGrpSpPr>
        <p:grpSpPr>
          <a:xfrm>
            <a:off x="172821" y="0"/>
            <a:ext cx="11882019" cy="2844048"/>
            <a:chOff x="172821" y="0"/>
            <a:chExt cx="11882019" cy="28440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E057ED-2653-BB43-B7E8-65BB1EE79057}"/>
                </a:ext>
              </a:extLst>
            </p:cNvPr>
            <p:cNvGrpSpPr/>
            <p:nvPr/>
          </p:nvGrpSpPr>
          <p:grpSpPr>
            <a:xfrm rot="16200000">
              <a:off x="5712583" y="-1385638"/>
              <a:ext cx="1443471" cy="7015901"/>
              <a:chOff x="8497399" y="553741"/>
              <a:chExt cx="1443471" cy="701590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FE6924-F2D8-044A-982D-51586E9C4C88}"/>
                  </a:ext>
                </a:extLst>
              </p:cNvPr>
              <p:cNvSpPr/>
              <p:nvPr/>
            </p:nvSpPr>
            <p:spPr>
              <a:xfrm>
                <a:off x="8510016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6A7CA0-3F30-2242-801E-974D08C71C09}"/>
                  </a:ext>
                </a:extLst>
              </p:cNvPr>
              <p:cNvSpPr/>
              <p:nvPr/>
            </p:nvSpPr>
            <p:spPr>
              <a:xfrm>
                <a:off x="8867531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AA0B82D-E574-614F-9026-45606E317ABF}"/>
                  </a:ext>
                </a:extLst>
              </p:cNvPr>
              <p:cNvSpPr/>
              <p:nvPr/>
            </p:nvSpPr>
            <p:spPr>
              <a:xfrm>
                <a:off x="9223705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59D31D6-46E2-B34B-A105-DCE9FF920285}"/>
                  </a:ext>
                </a:extLst>
              </p:cNvPr>
              <p:cNvSpPr/>
              <p:nvPr/>
            </p:nvSpPr>
            <p:spPr>
              <a:xfrm>
                <a:off x="9581220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76DF40-B856-4E41-A142-4EEEE680726C}"/>
                  </a:ext>
                </a:extLst>
              </p:cNvPr>
              <p:cNvSpPr/>
              <p:nvPr/>
            </p:nvSpPr>
            <p:spPr>
              <a:xfrm>
                <a:off x="8510016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425F8A2-7DD2-3544-87B9-9A8DE3592826}"/>
                  </a:ext>
                </a:extLst>
              </p:cNvPr>
              <p:cNvSpPr/>
              <p:nvPr/>
            </p:nvSpPr>
            <p:spPr>
              <a:xfrm>
                <a:off x="8867531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E8276B-C379-7546-A07E-68C1237231EA}"/>
                  </a:ext>
                </a:extLst>
              </p:cNvPr>
              <p:cNvSpPr/>
              <p:nvPr/>
            </p:nvSpPr>
            <p:spPr>
              <a:xfrm>
                <a:off x="9223705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8EF81F9-9B1D-B840-B44C-E58985627894}"/>
                  </a:ext>
                </a:extLst>
              </p:cNvPr>
              <p:cNvSpPr/>
              <p:nvPr/>
            </p:nvSpPr>
            <p:spPr>
              <a:xfrm>
                <a:off x="9581220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14E9E4C-417B-1240-A180-DA8FCEBFD32F}"/>
                  </a:ext>
                </a:extLst>
              </p:cNvPr>
              <p:cNvSpPr/>
              <p:nvPr/>
            </p:nvSpPr>
            <p:spPr>
              <a:xfrm>
                <a:off x="8509309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678DF34-D2B9-5E49-A723-73741AABE7A9}"/>
                  </a:ext>
                </a:extLst>
              </p:cNvPr>
              <p:cNvSpPr/>
              <p:nvPr/>
            </p:nvSpPr>
            <p:spPr>
              <a:xfrm>
                <a:off x="8866824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0BBB2A-0314-F047-9AFD-2A022779D0BE}"/>
                  </a:ext>
                </a:extLst>
              </p:cNvPr>
              <p:cNvSpPr/>
              <p:nvPr/>
            </p:nvSpPr>
            <p:spPr>
              <a:xfrm>
                <a:off x="9222998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3DAE61-46B9-F44C-9114-828369765A97}"/>
                  </a:ext>
                </a:extLst>
              </p:cNvPr>
              <p:cNvSpPr/>
              <p:nvPr/>
            </p:nvSpPr>
            <p:spPr>
              <a:xfrm>
                <a:off x="9580513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768FCA6-21B6-1543-A1BE-89786789947E}"/>
                  </a:ext>
                </a:extLst>
              </p:cNvPr>
              <p:cNvSpPr/>
              <p:nvPr/>
            </p:nvSpPr>
            <p:spPr>
              <a:xfrm>
                <a:off x="8509309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A9982EC-06CF-AD48-AF5D-55BFFF5AFC6B}"/>
                  </a:ext>
                </a:extLst>
              </p:cNvPr>
              <p:cNvSpPr/>
              <p:nvPr/>
            </p:nvSpPr>
            <p:spPr>
              <a:xfrm>
                <a:off x="8866824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A4285FF-D2B1-324E-AB3A-E574FCC35952}"/>
                  </a:ext>
                </a:extLst>
              </p:cNvPr>
              <p:cNvSpPr/>
              <p:nvPr/>
            </p:nvSpPr>
            <p:spPr>
              <a:xfrm>
                <a:off x="9222998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138528-C758-7E4C-A76E-0213E8C62C7E}"/>
                  </a:ext>
                </a:extLst>
              </p:cNvPr>
              <p:cNvSpPr/>
              <p:nvPr/>
            </p:nvSpPr>
            <p:spPr>
              <a:xfrm>
                <a:off x="9580513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0BC4FE-FADF-7B43-BE33-DD98178CF6D6}"/>
                  </a:ext>
                </a:extLst>
              </p:cNvPr>
              <p:cNvSpPr/>
              <p:nvPr/>
            </p:nvSpPr>
            <p:spPr>
              <a:xfrm>
                <a:off x="8506956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78823A-6C28-7A40-A66F-122BA884277A}"/>
                  </a:ext>
                </a:extLst>
              </p:cNvPr>
              <p:cNvSpPr/>
              <p:nvPr/>
            </p:nvSpPr>
            <p:spPr>
              <a:xfrm>
                <a:off x="8864471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0499A5-5886-1C40-BCB8-13E2BEBA43F7}"/>
                  </a:ext>
                </a:extLst>
              </p:cNvPr>
              <p:cNvSpPr/>
              <p:nvPr/>
            </p:nvSpPr>
            <p:spPr>
              <a:xfrm>
                <a:off x="9220645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B9609E4-A0EC-F748-B2AF-82272E9464E6}"/>
                  </a:ext>
                </a:extLst>
              </p:cNvPr>
              <p:cNvSpPr/>
              <p:nvPr/>
            </p:nvSpPr>
            <p:spPr>
              <a:xfrm>
                <a:off x="9578160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1AB8FC4-C816-1148-B3C9-1ABAD21AE37F}"/>
                  </a:ext>
                </a:extLst>
              </p:cNvPr>
              <p:cNvSpPr/>
              <p:nvPr/>
            </p:nvSpPr>
            <p:spPr>
              <a:xfrm>
                <a:off x="8506956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A0B3CB9-0822-D746-A31A-BE448ADA7F0A}"/>
                  </a:ext>
                </a:extLst>
              </p:cNvPr>
              <p:cNvSpPr/>
              <p:nvPr/>
            </p:nvSpPr>
            <p:spPr>
              <a:xfrm>
                <a:off x="8864471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86BA9D-0A6A-434A-8292-108EDD17CFFF}"/>
                  </a:ext>
                </a:extLst>
              </p:cNvPr>
              <p:cNvSpPr/>
              <p:nvPr/>
            </p:nvSpPr>
            <p:spPr>
              <a:xfrm>
                <a:off x="9220645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D94ACE-32D7-A447-87A9-8876C34A2CE6}"/>
                  </a:ext>
                </a:extLst>
              </p:cNvPr>
              <p:cNvSpPr/>
              <p:nvPr/>
            </p:nvSpPr>
            <p:spPr>
              <a:xfrm>
                <a:off x="9578160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3B48C3B-7D55-7B42-A6A4-529CAAD3EC20}"/>
                  </a:ext>
                </a:extLst>
              </p:cNvPr>
              <p:cNvSpPr/>
              <p:nvPr/>
            </p:nvSpPr>
            <p:spPr>
              <a:xfrm>
                <a:off x="8506249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7851E5-F81C-B346-9E2E-2EBEDBE813EB}"/>
                  </a:ext>
                </a:extLst>
              </p:cNvPr>
              <p:cNvSpPr/>
              <p:nvPr/>
            </p:nvSpPr>
            <p:spPr>
              <a:xfrm>
                <a:off x="8863764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42D9D2-C80D-3946-8FFB-1EBDF8247E89}"/>
                  </a:ext>
                </a:extLst>
              </p:cNvPr>
              <p:cNvSpPr/>
              <p:nvPr/>
            </p:nvSpPr>
            <p:spPr>
              <a:xfrm>
                <a:off x="9219938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FCA4E44-976E-5E4E-814B-84F86F8E5C33}"/>
                  </a:ext>
                </a:extLst>
              </p:cNvPr>
              <p:cNvSpPr/>
              <p:nvPr/>
            </p:nvSpPr>
            <p:spPr>
              <a:xfrm>
                <a:off x="9577453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653FB5-1DBD-AC46-ABE0-99F741C1EF97}"/>
                  </a:ext>
                </a:extLst>
              </p:cNvPr>
              <p:cNvSpPr/>
              <p:nvPr/>
            </p:nvSpPr>
            <p:spPr>
              <a:xfrm>
                <a:off x="8506249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53586BF-850F-4C45-BAF5-E93730418BB6}"/>
                  </a:ext>
                </a:extLst>
              </p:cNvPr>
              <p:cNvSpPr/>
              <p:nvPr/>
            </p:nvSpPr>
            <p:spPr>
              <a:xfrm>
                <a:off x="8863764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8E3DF0B-5993-574E-A9B0-396088B4974B}"/>
                  </a:ext>
                </a:extLst>
              </p:cNvPr>
              <p:cNvSpPr/>
              <p:nvPr/>
            </p:nvSpPr>
            <p:spPr>
              <a:xfrm>
                <a:off x="9219938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4117824-15C2-334A-AB29-6599380B196E}"/>
                  </a:ext>
                </a:extLst>
              </p:cNvPr>
              <p:cNvSpPr/>
              <p:nvPr/>
            </p:nvSpPr>
            <p:spPr>
              <a:xfrm>
                <a:off x="9577453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8B8004C-0520-8A4A-A1EF-E5B74224A39D}"/>
                  </a:ext>
                </a:extLst>
              </p:cNvPr>
              <p:cNvSpPr/>
              <p:nvPr/>
            </p:nvSpPr>
            <p:spPr>
              <a:xfrm>
                <a:off x="8510206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FEE4B27-B30C-B14F-9C19-F0B65E07E487}"/>
                  </a:ext>
                </a:extLst>
              </p:cNvPr>
              <p:cNvSpPr/>
              <p:nvPr/>
            </p:nvSpPr>
            <p:spPr>
              <a:xfrm>
                <a:off x="8867721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F2C426D-6E69-AE40-BEFB-3870C983B097}"/>
                  </a:ext>
                </a:extLst>
              </p:cNvPr>
              <p:cNvSpPr/>
              <p:nvPr/>
            </p:nvSpPr>
            <p:spPr>
              <a:xfrm>
                <a:off x="9223895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9D57B0D-9B82-4F46-BE55-1C879CFCBFEC}"/>
                  </a:ext>
                </a:extLst>
              </p:cNvPr>
              <p:cNvSpPr/>
              <p:nvPr/>
            </p:nvSpPr>
            <p:spPr>
              <a:xfrm>
                <a:off x="9581410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1ADFC5-6D8D-7447-81A3-61FBFB3FFE23}"/>
                  </a:ext>
                </a:extLst>
              </p:cNvPr>
              <p:cNvSpPr/>
              <p:nvPr/>
            </p:nvSpPr>
            <p:spPr>
              <a:xfrm>
                <a:off x="8510206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68CD588-0595-4940-B4FD-5531E8AA8B4F}"/>
                  </a:ext>
                </a:extLst>
              </p:cNvPr>
              <p:cNvSpPr/>
              <p:nvPr/>
            </p:nvSpPr>
            <p:spPr>
              <a:xfrm>
                <a:off x="8867721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03BFEF0-70C8-9249-AC66-2CA1F8BBE162}"/>
                  </a:ext>
                </a:extLst>
              </p:cNvPr>
              <p:cNvSpPr/>
              <p:nvPr/>
            </p:nvSpPr>
            <p:spPr>
              <a:xfrm>
                <a:off x="9223895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D518-80A5-164B-A67A-72202E855F6C}"/>
                  </a:ext>
                </a:extLst>
              </p:cNvPr>
              <p:cNvSpPr/>
              <p:nvPr/>
            </p:nvSpPr>
            <p:spPr>
              <a:xfrm>
                <a:off x="9581410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FFCFD41-9306-3E4E-8A5A-F8BFDDDF36A2}"/>
                  </a:ext>
                </a:extLst>
              </p:cNvPr>
              <p:cNvSpPr/>
              <p:nvPr/>
            </p:nvSpPr>
            <p:spPr>
              <a:xfrm>
                <a:off x="8507323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4507905-69B8-6540-97D6-07A36D3D002F}"/>
                  </a:ext>
                </a:extLst>
              </p:cNvPr>
              <p:cNvSpPr/>
              <p:nvPr/>
            </p:nvSpPr>
            <p:spPr>
              <a:xfrm>
                <a:off x="8864838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FFA91CE-3C49-714D-A296-7B17EAF6113D}"/>
                  </a:ext>
                </a:extLst>
              </p:cNvPr>
              <p:cNvSpPr/>
              <p:nvPr/>
            </p:nvSpPr>
            <p:spPr>
              <a:xfrm>
                <a:off x="9221012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1F0ABF-47DC-7F4E-8442-B24D7DB3CBCE}"/>
                  </a:ext>
                </a:extLst>
              </p:cNvPr>
              <p:cNvSpPr/>
              <p:nvPr/>
            </p:nvSpPr>
            <p:spPr>
              <a:xfrm>
                <a:off x="9578527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E05B0AD-9D80-DC4B-8632-974B8C9D4280}"/>
                  </a:ext>
                </a:extLst>
              </p:cNvPr>
              <p:cNvSpPr/>
              <p:nvPr/>
            </p:nvSpPr>
            <p:spPr>
              <a:xfrm>
                <a:off x="8507323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FDD09D4-0F0B-084F-8889-9C72AAEF7968}"/>
                  </a:ext>
                </a:extLst>
              </p:cNvPr>
              <p:cNvSpPr/>
              <p:nvPr/>
            </p:nvSpPr>
            <p:spPr>
              <a:xfrm>
                <a:off x="8864838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A3F7254-4D51-5548-B7C3-A08A1CF0BFEE}"/>
                  </a:ext>
                </a:extLst>
              </p:cNvPr>
              <p:cNvSpPr/>
              <p:nvPr/>
            </p:nvSpPr>
            <p:spPr>
              <a:xfrm>
                <a:off x="9221012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B01EFB7-E844-6C4F-AC68-1E689983BB21}"/>
                  </a:ext>
                </a:extLst>
              </p:cNvPr>
              <p:cNvSpPr/>
              <p:nvPr/>
            </p:nvSpPr>
            <p:spPr>
              <a:xfrm>
                <a:off x="9578527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C697E07-1067-584C-8674-08E243702E37}"/>
                  </a:ext>
                </a:extLst>
              </p:cNvPr>
              <p:cNvSpPr/>
              <p:nvPr/>
            </p:nvSpPr>
            <p:spPr>
              <a:xfrm>
                <a:off x="8506616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3B490C9-79FA-8C42-AD37-088C73815166}"/>
                  </a:ext>
                </a:extLst>
              </p:cNvPr>
              <p:cNvSpPr/>
              <p:nvPr/>
            </p:nvSpPr>
            <p:spPr>
              <a:xfrm>
                <a:off x="8864131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8F4D6A-795E-6247-A44B-DD010013E822}"/>
                  </a:ext>
                </a:extLst>
              </p:cNvPr>
              <p:cNvSpPr/>
              <p:nvPr/>
            </p:nvSpPr>
            <p:spPr>
              <a:xfrm>
                <a:off x="9220305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2F80E12-9434-C848-AA6C-530E6411E502}"/>
                  </a:ext>
                </a:extLst>
              </p:cNvPr>
              <p:cNvSpPr/>
              <p:nvPr/>
            </p:nvSpPr>
            <p:spPr>
              <a:xfrm>
                <a:off x="9577820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2C97A70-D7BC-AE4B-9DF5-A0A48AB79CA0}"/>
                  </a:ext>
                </a:extLst>
              </p:cNvPr>
              <p:cNvSpPr/>
              <p:nvPr/>
            </p:nvSpPr>
            <p:spPr>
              <a:xfrm>
                <a:off x="8506616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1C82C30-8579-624B-908D-C0C35A408A84}"/>
                  </a:ext>
                </a:extLst>
              </p:cNvPr>
              <p:cNvSpPr/>
              <p:nvPr/>
            </p:nvSpPr>
            <p:spPr>
              <a:xfrm>
                <a:off x="8864131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D00DE04-7DDC-F843-BACF-74ACE4685EF9}"/>
                  </a:ext>
                </a:extLst>
              </p:cNvPr>
              <p:cNvSpPr/>
              <p:nvPr/>
            </p:nvSpPr>
            <p:spPr>
              <a:xfrm>
                <a:off x="9220305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8A3C345-569C-B940-ACDE-115CA52A2B73}"/>
                  </a:ext>
                </a:extLst>
              </p:cNvPr>
              <p:cNvSpPr/>
              <p:nvPr/>
            </p:nvSpPr>
            <p:spPr>
              <a:xfrm>
                <a:off x="9577820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76DE53C-D0B8-4540-8485-C050E96B6D11}"/>
                  </a:ext>
                </a:extLst>
              </p:cNvPr>
              <p:cNvSpPr/>
              <p:nvPr/>
            </p:nvSpPr>
            <p:spPr>
              <a:xfrm>
                <a:off x="8504263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E547CB5-801A-CE4A-9755-215489DA6778}"/>
                  </a:ext>
                </a:extLst>
              </p:cNvPr>
              <p:cNvSpPr/>
              <p:nvPr/>
            </p:nvSpPr>
            <p:spPr>
              <a:xfrm>
                <a:off x="8861778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BD037-D611-4343-A2C2-E18076E6EF56}"/>
                  </a:ext>
                </a:extLst>
              </p:cNvPr>
              <p:cNvSpPr/>
              <p:nvPr/>
            </p:nvSpPr>
            <p:spPr>
              <a:xfrm>
                <a:off x="9217952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DE143D8-2CF2-9141-A622-0D2E67CA1F87}"/>
                  </a:ext>
                </a:extLst>
              </p:cNvPr>
              <p:cNvSpPr/>
              <p:nvPr/>
            </p:nvSpPr>
            <p:spPr>
              <a:xfrm>
                <a:off x="9575467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DF28BFB-9ECC-9A4D-9883-49A8270B4FBD}"/>
                  </a:ext>
                </a:extLst>
              </p:cNvPr>
              <p:cNvSpPr/>
              <p:nvPr/>
            </p:nvSpPr>
            <p:spPr>
              <a:xfrm>
                <a:off x="8504263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1EBFE7C-4C56-0B48-BF00-0C5C596C8390}"/>
                  </a:ext>
                </a:extLst>
              </p:cNvPr>
              <p:cNvSpPr/>
              <p:nvPr/>
            </p:nvSpPr>
            <p:spPr>
              <a:xfrm>
                <a:off x="8861778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226E71-1483-1E49-84F0-2DF8E9BA0010}"/>
                  </a:ext>
                </a:extLst>
              </p:cNvPr>
              <p:cNvSpPr/>
              <p:nvPr/>
            </p:nvSpPr>
            <p:spPr>
              <a:xfrm>
                <a:off x="9217952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E13DDF9-FAEE-B24C-8C12-EDDA7CF6E2E0}"/>
                  </a:ext>
                </a:extLst>
              </p:cNvPr>
              <p:cNvSpPr/>
              <p:nvPr/>
            </p:nvSpPr>
            <p:spPr>
              <a:xfrm>
                <a:off x="9575467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ECA154B-285D-9745-944E-3ACE0ED4984F}"/>
                  </a:ext>
                </a:extLst>
              </p:cNvPr>
              <p:cNvSpPr/>
              <p:nvPr/>
            </p:nvSpPr>
            <p:spPr>
              <a:xfrm>
                <a:off x="8503556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9771F09-A50F-F541-BCA8-0CF986E97483}"/>
                  </a:ext>
                </a:extLst>
              </p:cNvPr>
              <p:cNvSpPr/>
              <p:nvPr/>
            </p:nvSpPr>
            <p:spPr>
              <a:xfrm>
                <a:off x="8861071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A6289E0-7DC7-FF4D-9EB6-BAC0F8E734EA}"/>
                  </a:ext>
                </a:extLst>
              </p:cNvPr>
              <p:cNvSpPr/>
              <p:nvPr/>
            </p:nvSpPr>
            <p:spPr>
              <a:xfrm>
                <a:off x="9217245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76BC07D-A3AA-AD4A-9781-D28B55A6D3EF}"/>
                  </a:ext>
                </a:extLst>
              </p:cNvPr>
              <p:cNvSpPr/>
              <p:nvPr/>
            </p:nvSpPr>
            <p:spPr>
              <a:xfrm>
                <a:off x="9574760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02292D-AA7C-B54A-A4FF-DB1183527713}"/>
                  </a:ext>
                </a:extLst>
              </p:cNvPr>
              <p:cNvSpPr/>
              <p:nvPr/>
            </p:nvSpPr>
            <p:spPr>
              <a:xfrm>
                <a:off x="8503556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2FF9211-833F-2A4E-9DF7-098A0960DADB}"/>
                  </a:ext>
                </a:extLst>
              </p:cNvPr>
              <p:cNvSpPr/>
              <p:nvPr/>
            </p:nvSpPr>
            <p:spPr>
              <a:xfrm>
                <a:off x="8861071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0504BF-02FA-024C-9C11-C5BF2E42BE6F}"/>
                  </a:ext>
                </a:extLst>
              </p:cNvPr>
              <p:cNvSpPr/>
              <p:nvPr/>
            </p:nvSpPr>
            <p:spPr>
              <a:xfrm>
                <a:off x="9217245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23CF98-030F-EC48-A308-396BC8EDCFF5}"/>
                  </a:ext>
                </a:extLst>
              </p:cNvPr>
              <p:cNvSpPr/>
              <p:nvPr/>
            </p:nvSpPr>
            <p:spPr>
              <a:xfrm>
                <a:off x="9574760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38BA74E-F359-5F4D-8258-1A61343FB557}"/>
                  </a:ext>
                </a:extLst>
              </p:cNvPr>
              <p:cNvSpPr/>
              <p:nvPr/>
            </p:nvSpPr>
            <p:spPr>
              <a:xfrm>
                <a:off x="8507513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F8E1DE3-9002-5046-87E9-4A30D458C271}"/>
                  </a:ext>
                </a:extLst>
              </p:cNvPr>
              <p:cNvSpPr/>
              <p:nvPr/>
            </p:nvSpPr>
            <p:spPr>
              <a:xfrm>
                <a:off x="8865028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85B692E-5DA9-274E-BBE8-E26A4E52F7BF}"/>
                  </a:ext>
                </a:extLst>
              </p:cNvPr>
              <p:cNvSpPr/>
              <p:nvPr/>
            </p:nvSpPr>
            <p:spPr>
              <a:xfrm>
                <a:off x="9221202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207C3B7-9AE3-0049-A305-F47B5F9999DE}"/>
                  </a:ext>
                </a:extLst>
              </p:cNvPr>
              <p:cNvSpPr/>
              <p:nvPr/>
            </p:nvSpPr>
            <p:spPr>
              <a:xfrm>
                <a:off x="9578717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5D91ABE-60FA-004B-BE3C-8741BF00BD99}"/>
                  </a:ext>
                </a:extLst>
              </p:cNvPr>
              <p:cNvSpPr/>
              <p:nvPr/>
            </p:nvSpPr>
            <p:spPr>
              <a:xfrm>
                <a:off x="8507513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880F875-3A70-824C-8BEA-95C8A1A5010E}"/>
                  </a:ext>
                </a:extLst>
              </p:cNvPr>
              <p:cNvSpPr/>
              <p:nvPr/>
            </p:nvSpPr>
            <p:spPr>
              <a:xfrm>
                <a:off x="8865028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6E5CD59-068D-D34D-8499-7C8C8015121F}"/>
                  </a:ext>
                </a:extLst>
              </p:cNvPr>
              <p:cNvSpPr/>
              <p:nvPr/>
            </p:nvSpPr>
            <p:spPr>
              <a:xfrm>
                <a:off x="9221202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2FA255B-2C1C-E540-B1C3-DA425D1B7ABD}"/>
                  </a:ext>
                </a:extLst>
              </p:cNvPr>
              <p:cNvSpPr/>
              <p:nvPr/>
            </p:nvSpPr>
            <p:spPr>
              <a:xfrm>
                <a:off x="9578717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DC2EFAD-D218-BF40-A85F-3211A5F8BB73}"/>
                  </a:ext>
                </a:extLst>
              </p:cNvPr>
              <p:cNvSpPr/>
              <p:nvPr/>
            </p:nvSpPr>
            <p:spPr>
              <a:xfrm>
                <a:off x="8497399" y="553741"/>
                <a:ext cx="1443471" cy="701590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11" name="Right Brace 110">
              <a:extLst>
                <a:ext uri="{FF2B5EF4-FFF2-40B4-BE49-F238E27FC236}">
                  <a16:creationId xmlns:a16="http://schemas.microsoft.com/office/drawing/2014/main" id="{FB9CEF31-C2FC-364B-89CB-AB00CB54514C}"/>
                </a:ext>
              </a:extLst>
            </p:cNvPr>
            <p:cNvSpPr/>
            <p:nvPr/>
          </p:nvSpPr>
          <p:spPr>
            <a:xfrm rot="16200000">
              <a:off x="5575211" y="-1598216"/>
              <a:ext cx="238540" cy="553622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10C4D020-FBDF-C145-B845-6A0364D9EC92}"/>
                </a:ext>
              </a:extLst>
            </p:cNvPr>
            <p:cNvSpPr/>
            <p:nvPr/>
          </p:nvSpPr>
          <p:spPr>
            <a:xfrm rot="16200000">
              <a:off x="9113980" y="467650"/>
              <a:ext cx="238540" cy="141688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6ACCCA9-0A4D-B540-977D-31FC54F1F81A}"/>
                </a:ext>
              </a:extLst>
            </p:cNvPr>
            <p:cNvSpPr txBox="1"/>
            <p:nvPr/>
          </p:nvSpPr>
          <p:spPr>
            <a:xfrm>
              <a:off x="9947788" y="1407365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0FB01BC-C933-F043-AC42-F070452AB5D8}"/>
                </a:ext>
              </a:extLst>
            </p:cNvPr>
            <p:cNvSpPr txBox="1"/>
            <p:nvPr/>
          </p:nvSpPr>
          <p:spPr>
            <a:xfrm>
              <a:off x="2926367" y="712352"/>
              <a:ext cx="5536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16 Directly Addressable 4-bit characters per Data RAM Register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3CBCC5B-C7EA-EE40-91E9-30C48FE1AD51}"/>
                </a:ext>
              </a:extLst>
            </p:cNvPr>
            <p:cNvSpPr txBox="1"/>
            <p:nvPr/>
          </p:nvSpPr>
          <p:spPr>
            <a:xfrm>
              <a:off x="8173881" y="0"/>
              <a:ext cx="20078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4 Specially Addressable 4-bit</a:t>
              </a:r>
            </a:p>
            <a:p>
              <a:pPr algn="ctr"/>
              <a:r>
                <a:rPr lang="en-US" sz="1600" dirty="0"/>
                <a:t>status characters per Data RAM Register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2837C2C-BE45-5241-AC51-228EF299C18D}"/>
                </a:ext>
              </a:extLst>
            </p:cNvPr>
            <p:cNvSpPr txBox="1"/>
            <p:nvPr/>
          </p:nvSpPr>
          <p:spPr>
            <a:xfrm>
              <a:off x="9947788" y="1764709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4EFA9D1-1594-C44E-9DA1-6FE5411D7442}"/>
                </a:ext>
              </a:extLst>
            </p:cNvPr>
            <p:cNvSpPr txBox="1"/>
            <p:nvPr/>
          </p:nvSpPr>
          <p:spPr>
            <a:xfrm>
              <a:off x="9947788" y="2128841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4A6B0D0-5AD4-7948-84D2-30FDCA4DECEE}"/>
                </a:ext>
              </a:extLst>
            </p:cNvPr>
            <p:cNvSpPr txBox="1"/>
            <p:nvPr/>
          </p:nvSpPr>
          <p:spPr>
            <a:xfrm>
              <a:off x="9947788" y="2473726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A70A80-A453-8D41-A921-2A343A6C1E8B}"/>
                </a:ext>
              </a:extLst>
            </p:cNvPr>
            <p:cNvSpPr txBox="1"/>
            <p:nvPr/>
          </p:nvSpPr>
          <p:spPr>
            <a:xfrm>
              <a:off x="172821" y="430887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38DABEA-3C75-7A42-8DFE-C91913F4CA37}"/>
                </a:ext>
              </a:extLst>
            </p:cNvPr>
            <p:cNvSpPr txBox="1"/>
            <p:nvPr/>
          </p:nvSpPr>
          <p:spPr>
            <a:xfrm>
              <a:off x="1303829" y="430887"/>
              <a:ext cx="13824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Hexadecimal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9703BEB-FC2C-0C4C-94F9-6F9F558F11D0}"/>
                </a:ext>
              </a:extLst>
            </p:cNvPr>
            <p:cNvSpPr txBox="1"/>
            <p:nvPr/>
          </p:nvSpPr>
          <p:spPr>
            <a:xfrm>
              <a:off x="341525" y="1390705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0 - 15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0B022F3-547D-254D-8714-8A02C74C96AC}"/>
                </a:ext>
              </a:extLst>
            </p:cNvPr>
            <p:cNvSpPr txBox="1"/>
            <p:nvPr/>
          </p:nvSpPr>
          <p:spPr>
            <a:xfrm>
              <a:off x="1570049" y="137888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00 – 0F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C3408FD-89BE-EF48-872C-6AAC14ABD2E8}"/>
                </a:ext>
              </a:extLst>
            </p:cNvPr>
            <p:cNvSpPr txBox="1"/>
            <p:nvPr/>
          </p:nvSpPr>
          <p:spPr>
            <a:xfrm>
              <a:off x="240534" y="1748220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16 - 31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17D1DF3-CEFC-5E4A-AE17-C12E97B7CD21}"/>
                </a:ext>
              </a:extLst>
            </p:cNvPr>
            <p:cNvSpPr txBox="1"/>
            <p:nvPr/>
          </p:nvSpPr>
          <p:spPr>
            <a:xfrm>
              <a:off x="1575314" y="1748220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 – 1F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FF3EF2B-53E6-7F4A-9F76-4E0206EED425}"/>
                </a:ext>
              </a:extLst>
            </p:cNvPr>
            <p:cNvSpPr txBox="1"/>
            <p:nvPr/>
          </p:nvSpPr>
          <p:spPr>
            <a:xfrm>
              <a:off x="234607" y="2104394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32 - 47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1A02193-CF7E-3142-922F-7B71ECD247A9}"/>
                </a:ext>
              </a:extLst>
            </p:cNvPr>
            <p:cNvSpPr txBox="1"/>
            <p:nvPr/>
          </p:nvSpPr>
          <p:spPr>
            <a:xfrm>
              <a:off x="1569388" y="210439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 – 2F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861BF6F-E91E-BB4C-8D77-E6F013408FA4}"/>
                </a:ext>
              </a:extLst>
            </p:cNvPr>
            <p:cNvSpPr txBox="1"/>
            <p:nvPr/>
          </p:nvSpPr>
          <p:spPr>
            <a:xfrm>
              <a:off x="239872" y="2473726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48 - 63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024D897-4E21-E641-A679-8BA780D0B91F}"/>
                </a:ext>
              </a:extLst>
            </p:cNvPr>
            <p:cNvSpPr txBox="1"/>
            <p:nvPr/>
          </p:nvSpPr>
          <p:spPr>
            <a:xfrm>
              <a:off x="1574653" y="247372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30 – 3F</a:t>
              </a: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ACED83-BE57-A742-9057-F485FCC33051}"/>
              </a:ext>
            </a:extLst>
          </p:cNvPr>
          <p:cNvCxnSpPr>
            <a:cxnSpLocks/>
          </p:cNvCxnSpPr>
          <p:nvPr/>
        </p:nvCxnSpPr>
        <p:spPr>
          <a:xfrm>
            <a:off x="0" y="3086100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03209-F253-B745-BD4C-752B08D9E564}"/>
              </a:ext>
            </a:extLst>
          </p:cNvPr>
          <p:cNvSpPr txBox="1"/>
          <p:nvPr/>
        </p:nvSpPr>
        <p:spPr>
          <a:xfrm>
            <a:off x="-33033" y="-59966"/>
            <a:ext cx="295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7B530-BC89-BE49-8AD7-480EA48D61C0}"/>
              </a:ext>
            </a:extLst>
          </p:cNvPr>
          <p:cNvSpPr/>
          <p:nvPr/>
        </p:nvSpPr>
        <p:spPr>
          <a:xfrm>
            <a:off x="341525" y="4297680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3AFF3-231B-F142-AC03-935ABE7FD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11" y="2771304"/>
            <a:ext cx="177800" cy="190500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3428F61-74DE-5E47-A187-83E5F543E9B9}"/>
              </a:ext>
            </a:extLst>
          </p:cNvPr>
          <p:cNvCxnSpPr>
            <a:cxnSpLocks/>
          </p:cNvCxnSpPr>
          <p:nvPr/>
        </p:nvCxnSpPr>
        <p:spPr>
          <a:xfrm>
            <a:off x="937260" y="3086100"/>
            <a:ext cx="0" cy="37719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4AE68610-C1E4-204C-B2DD-7667264B3679}"/>
              </a:ext>
            </a:extLst>
          </p:cNvPr>
          <p:cNvSpPr txBox="1"/>
          <p:nvPr/>
        </p:nvSpPr>
        <p:spPr>
          <a:xfrm>
            <a:off x="43179" y="3304696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E9F56AF-51AD-6C4A-9FA5-C07C1A172A64}"/>
              </a:ext>
            </a:extLst>
          </p:cNvPr>
          <p:cNvCxnSpPr>
            <a:cxnSpLocks/>
          </p:cNvCxnSpPr>
          <p:nvPr/>
        </p:nvCxnSpPr>
        <p:spPr>
          <a:xfrm>
            <a:off x="141368" y="3359404"/>
            <a:ext cx="48474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E9182E9-7170-4249-A11F-273047CE4385}"/>
              </a:ext>
            </a:extLst>
          </p:cNvPr>
          <p:cNvCxnSpPr>
            <a:cxnSpLocks/>
          </p:cNvCxnSpPr>
          <p:nvPr/>
        </p:nvCxnSpPr>
        <p:spPr>
          <a:xfrm flipH="1">
            <a:off x="80763" y="3950608"/>
            <a:ext cx="5215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2A881CA-029B-7646-BAC8-698DAA723913}"/>
              </a:ext>
            </a:extLst>
          </p:cNvPr>
          <p:cNvSpPr/>
          <p:nvPr/>
        </p:nvSpPr>
        <p:spPr>
          <a:xfrm>
            <a:off x="3572090" y="3803774"/>
            <a:ext cx="1223010" cy="122301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E64605-B5A2-934A-B859-2D72EFBA0A39}"/>
              </a:ext>
            </a:extLst>
          </p:cNvPr>
          <p:cNvCxnSpPr>
            <a:cxnSpLocks/>
          </p:cNvCxnSpPr>
          <p:nvPr/>
        </p:nvCxnSpPr>
        <p:spPr>
          <a:xfrm flipV="1">
            <a:off x="4116121" y="3530823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A42CDA9-F4E5-9149-9026-3574841EB1AB}"/>
              </a:ext>
            </a:extLst>
          </p:cNvPr>
          <p:cNvCxnSpPr>
            <a:cxnSpLocks/>
          </p:cNvCxnSpPr>
          <p:nvPr/>
        </p:nvCxnSpPr>
        <p:spPr>
          <a:xfrm flipV="1">
            <a:off x="4692054" y="3803774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2BB1320-6424-8844-A471-CA1F1A417B0C}"/>
              </a:ext>
            </a:extLst>
          </p:cNvPr>
          <p:cNvCxnSpPr>
            <a:cxnSpLocks/>
          </p:cNvCxnSpPr>
          <p:nvPr/>
        </p:nvCxnSpPr>
        <p:spPr>
          <a:xfrm flipV="1">
            <a:off x="4657624" y="4539437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59C5791-B9CB-824B-9567-D8B82E90089B}"/>
              </a:ext>
            </a:extLst>
          </p:cNvPr>
          <p:cNvCxnSpPr>
            <a:cxnSpLocks/>
          </p:cNvCxnSpPr>
          <p:nvPr/>
        </p:nvCxnSpPr>
        <p:spPr>
          <a:xfrm flipV="1">
            <a:off x="4312324" y="4738256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3876A4D-ECF0-A948-97E3-CDB7653E9012}"/>
              </a:ext>
            </a:extLst>
          </p:cNvPr>
          <p:cNvCxnSpPr>
            <a:cxnSpLocks/>
          </p:cNvCxnSpPr>
          <p:nvPr/>
        </p:nvCxnSpPr>
        <p:spPr>
          <a:xfrm>
            <a:off x="7128662" y="3530823"/>
            <a:ext cx="142337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E574595-DF0A-EC42-9ECB-FDE9053B1243}"/>
              </a:ext>
            </a:extLst>
          </p:cNvPr>
          <p:cNvCxnSpPr>
            <a:cxnSpLocks/>
          </p:cNvCxnSpPr>
          <p:nvPr/>
        </p:nvCxnSpPr>
        <p:spPr>
          <a:xfrm flipV="1">
            <a:off x="3557857" y="4383381"/>
            <a:ext cx="1239704" cy="1237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8058BDBF-948F-0D48-A7EE-57101EA58AEA}"/>
              </a:ext>
            </a:extLst>
          </p:cNvPr>
          <p:cNvSpPr txBox="1"/>
          <p:nvPr/>
        </p:nvSpPr>
        <p:spPr>
          <a:xfrm rot="21198507">
            <a:off x="5661584" y="350160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7A46398-AEFB-2F46-B12E-20ABA5498B1D}"/>
              </a:ext>
            </a:extLst>
          </p:cNvPr>
          <p:cNvSpPr txBox="1"/>
          <p:nvPr/>
        </p:nvSpPr>
        <p:spPr>
          <a:xfrm>
            <a:off x="5448613" y="4970768"/>
            <a:ext cx="261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a</a:t>
            </a:r>
            <a:r>
              <a:rPr lang="en-US" dirty="0"/>
              <a:t>” represents an address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974C61A-3BF3-9048-9805-41554457F865}"/>
              </a:ext>
            </a:extLst>
          </p:cNvPr>
          <p:cNvSpPr txBox="1"/>
          <p:nvPr/>
        </p:nvSpPr>
        <p:spPr>
          <a:xfrm>
            <a:off x="8293287" y="3756562"/>
            <a:ext cx="86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2CFBC38-582A-934E-ABC8-02EE6ED616DB}"/>
              </a:ext>
            </a:extLst>
          </p:cNvPr>
          <p:cNvCxnSpPr/>
          <p:nvPr/>
        </p:nvCxnSpPr>
        <p:spPr>
          <a:xfrm flipH="1">
            <a:off x="7916924" y="4097799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308DE644-AC97-CA44-A57C-5D8520928DAF}"/>
              </a:ext>
            </a:extLst>
          </p:cNvPr>
          <p:cNvSpPr txBox="1"/>
          <p:nvPr/>
        </p:nvSpPr>
        <p:spPr>
          <a:xfrm>
            <a:off x="43179" y="646131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Misc.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5FECF85-5083-7D42-A0D7-EBC6613F67FF}"/>
              </a:ext>
            </a:extLst>
          </p:cNvPr>
          <p:cNvSpPr txBox="1"/>
          <p:nvPr/>
        </p:nvSpPr>
        <p:spPr>
          <a:xfrm>
            <a:off x="999757" y="6470925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1</a:t>
            </a:r>
          </a:p>
        </p:txBody>
      </p:sp>
    </p:spTree>
    <p:extLst>
      <p:ext uri="{BB962C8B-B14F-4D97-AF65-F5344CB8AC3E}">
        <p14:creationId xmlns:p14="http://schemas.microsoft.com/office/powerpoint/2010/main" val="1036821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ACED83-BE57-A742-9057-F485FCC33051}"/>
              </a:ext>
            </a:extLst>
          </p:cNvPr>
          <p:cNvCxnSpPr>
            <a:cxnSpLocks/>
          </p:cNvCxnSpPr>
          <p:nvPr/>
        </p:nvCxnSpPr>
        <p:spPr>
          <a:xfrm>
            <a:off x="0" y="3086100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03209-F253-B745-BD4C-752B08D9E564}"/>
              </a:ext>
            </a:extLst>
          </p:cNvPr>
          <p:cNvSpPr txBox="1"/>
          <p:nvPr/>
        </p:nvSpPr>
        <p:spPr>
          <a:xfrm>
            <a:off x="-33033" y="-59966"/>
            <a:ext cx="154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2 - Write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5189D6C-1BEC-2941-8E78-5B9CCB5C6F53}"/>
              </a:ext>
            </a:extLst>
          </p:cNvPr>
          <p:cNvGrpSpPr/>
          <p:nvPr/>
        </p:nvGrpSpPr>
        <p:grpSpPr>
          <a:xfrm>
            <a:off x="2728506" y="807536"/>
            <a:ext cx="1218591" cy="1415787"/>
            <a:chOff x="7493074" y="3489340"/>
            <a:chExt cx="1218591" cy="141578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DDC024F-5350-1940-8C33-9D6150B4CA7B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ADFFD21-1593-864F-B883-BADA37E234C5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C8ADB99-0A6E-DD48-84F0-88C9954F0ABF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700C46C-9E35-0D4B-8E7B-8CFB30747A24}"/>
              </a:ext>
            </a:extLst>
          </p:cNvPr>
          <p:cNvGrpSpPr/>
          <p:nvPr/>
        </p:nvGrpSpPr>
        <p:grpSpPr>
          <a:xfrm>
            <a:off x="4805772" y="807536"/>
            <a:ext cx="1218591" cy="1415787"/>
            <a:chOff x="9191293" y="3485149"/>
            <a:chExt cx="1218591" cy="14157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C940B9D-81F1-6B4D-9970-9AF490733AC3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E342665-30A4-4F42-8003-34758DFF79BD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649BC9F-A669-E74E-90E5-1CD4BBF9AD18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E5002C9-8FED-8743-9C6C-EE5D8B87FF9B}"/>
              </a:ext>
            </a:extLst>
          </p:cNvPr>
          <p:cNvGrpSpPr/>
          <p:nvPr/>
        </p:nvGrpSpPr>
        <p:grpSpPr>
          <a:xfrm>
            <a:off x="6994908" y="803550"/>
            <a:ext cx="1218591" cy="1415787"/>
            <a:chOff x="9191293" y="3485149"/>
            <a:chExt cx="1218591" cy="141578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2C6B7D-32F1-2640-AF94-21C091E18362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EDCC26-4BF3-4546-B62E-B0442365D703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86B6378-10EE-D647-8221-0B632F117263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DED3F0D-B592-644F-A706-D7D7E2E615E5}"/>
              </a:ext>
            </a:extLst>
          </p:cNvPr>
          <p:cNvSpPr txBox="1"/>
          <p:nvPr/>
        </p:nvSpPr>
        <p:spPr>
          <a:xfrm>
            <a:off x="2607884" y="442928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2 writes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181D0D1-6DB3-D944-9DDF-CF55C118F3BB}"/>
              </a:ext>
            </a:extLst>
          </p:cNvPr>
          <p:cNvSpPr txBox="1"/>
          <p:nvPr/>
        </p:nvSpPr>
        <p:spPr>
          <a:xfrm>
            <a:off x="4690013" y="442928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3 writes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9451622-1B4A-E042-B533-3A2C7E7D2B1D}"/>
              </a:ext>
            </a:extLst>
          </p:cNvPr>
          <p:cNvSpPr txBox="1"/>
          <p:nvPr/>
        </p:nvSpPr>
        <p:spPr>
          <a:xfrm>
            <a:off x="6882065" y="438942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4 writes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498236-FD93-6D4E-B1E5-9095C035E1F8}"/>
              </a:ext>
            </a:extLst>
          </p:cNvPr>
          <p:cNvSpPr txBox="1"/>
          <p:nvPr/>
        </p:nvSpPr>
        <p:spPr>
          <a:xfrm>
            <a:off x="3257516" y="2425012"/>
            <a:ext cx="43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c, d represent any 4 memory addresses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29349B3-6193-1E4A-9AA4-4D18E27C6454}"/>
              </a:ext>
            </a:extLst>
          </p:cNvPr>
          <p:cNvCxnSpPr/>
          <p:nvPr/>
        </p:nvCxnSpPr>
        <p:spPr>
          <a:xfrm flipH="1">
            <a:off x="3065084" y="2885225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79CA53B1-102B-F045-951A-0387CA87E409}"/>
              </a:ext>
            </a:extLst>
          </p:cNvPr>
          <p:cNvSpPr txBox="1"/>
          <p:nvPr/>
        </p:nvSpPr>
        <p:spPr>
          <a:xfrm>
            <a:off x="4187143" y="2670027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stack pointer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8E050F6-14E3-DC47-B751-C34F84D228D6}"/>
              </a:ext>
            </a:extLst>
          </p:cNvPr>
          <p:cNvCxnSpPr>
            <a:cxnSpLocks/>
          </p:cNvCxnSpPr>
          <p:nvPr/>
        </p:nvCxnSpPr>
        <p:spPr>
          <a:xfrm flipH="1">
            <a:off x="3946124" y="2013894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BA914C5-3447-A948-AA48-7936BDF57704}"/>
              </a:ext>
            </a:extLst>
          </p:cNvPr>
          <p:cNvCxnSpPr>
            <a:cxnSpLocks/>
          </p:cNvCxnSpPr>
          <p:nvPr/>
        </p:nvCxnSpPr>
        <p:spPr>
          <a:xfrm flipH="1">
            <a:off x="6023390" y="105311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BC22B8-0648-4B46-AC4B-E66778C4DF08}"/>
              </a:ext>
            </a:extLst>
          </p:cNvPr>
          <p:cNvCxnSpPr>
            <a:cxnSpLocks/>
          </p:cNvCxnSpPr>
          <p:nvPr/>
        </p:nvCxnSpPr>
        <p:spPr>
          <a:xfrm flipH="1">
            <a:off x="8212526" y="1497059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1A9F2D4-12E4-C744-94C2-FAB539C84796}"/>
              </a:ext>
            </a:extLst>
          </p:cNvPr>
          <p:cNvSpPr txBox="1"/>
          <p:nvPr/>
        </p:nvSpPr>
        <p:spPr>
          <a:xfrm>
            <a:off x="-33033" y="3193191"/>
            <a:ext cx="14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3 - Read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7CB182B-C290-F74F-9257-1AEFDD1A6A28}"/>
              </a:ext>
            </a:extLst>
          </p:cNvPr>
          <p:cNvGrpSpPr/>
          <p:nvPr/>
        </p:nvGrpSpPr>
        <p:grpSpPr>
          <a:xfrm>
            <a:off x="2727533" y="4214711"/>
            <a:ext cx="1218591" cy="1415787"/>
            <a:chOff x="7493074" y="3489340"/>
            <a:chExt cx="1218591" cy="1415787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6D15239-FE2F-A541-A55B-5F3413A8FE05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5533E7D-0BF0-394A-95E1-CD72F781ACC0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EEF33D4-2CF8-5C46-BD12-C9F8CBA7ADAA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6161101-5B09-B744-9B9B-6B389C551534}"/>
              </a:ext>
            </a:extLst>
          </p:cNvPr>
          <p:cNvGrpSpPr/>
          <p:nvPr/>
        </p:nvGrpSpPr>
        <p:grpSpPr>
          <a:xfrm>
            <a:off x="4804799" y="4214711"/>
            <a:ext cx="1218591" cy="1415787"/>
            <a:chOff x="9191293" y="3485149"/>
            <a:chExt cx="1218591" cy="1415787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2CCBDB9-DBC8-8B4A-A124-E1EA0D4BF938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D2A2106-ED81-EF44-9A13-A0AD25CBD020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DDFF558-A615-DB4B-9251-0655ADD43D4E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72CEA03-1E70-EB45-9E44-90D32B192DF0}"/>
              </a:ext>
            </a:extLst>
          </p:cNvPr>
          <p:cNvGrpSpPr/>
          <p:nvPr/>
        </p:nvGrpSpPr>
        <p:grpSpPr>
          <a:xfrm>
            <a:off x="6993935" y="4210725"/>
            <a:ext cx="1218591" cy="1415787"/>
            <a:chOff x="9191293" y="3485149"/>
            <a:chExt cx="1218591" cy="141578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4D7C78F-B17C-E44D-B0F3-DFCD19602351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C3CEFD4-1690-0444-8EAF-233EBFA5B15B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31023F-FDB9-6D49-8FE1-FC7782D65C95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359FD31E-F978-D54D-92D2-879ED774FBE9}"/>
              </a:ext>
            </a:extLst>
          </p:cNvPr>
          <p:cNvSpPr txBox="1"/>
          <p:nvPr/>
        </p:nvSpPr>
        <p:spPr>
          <a:xfrm>
            <a:off x="2538371" y="3588994"/>
            <a:ext cx="178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read:</a:t>
            </a:r>
          </a:p>
          <a:p>
            <a:r>
              <a:rPr lang="en-US" dirty="0"/>
              <a:t>Address d is read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E6BBF32-2424-2843-B955-EE67386D340F}"/>
              </a:ext>
            </a:extLst>
          </p:cNvPr>
          <p:cNvSpPr txBox="1"/>
          <p:nvPr/>
        </p:nvSpPr>
        <p:spPr>
          <a:xfrm>
            <a:off x="3256543" y="5832187"/>
            <a:ext cx="409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b, c, d represent any 4 memory addresses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71EFD7-D56E-1449-B8C8-74AA5389EBC8}"/>
              </a:ext>
            </a:extLst>
          </p:cNvPr>
          <p:cNvCxnSpPr/>
          <p:nvPr/>
        </p:nvCxnSpPr>
        <p:spPr>
          <a:xfrm flipH="1">
            <a:off x="3064111" y="6292400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FDED629-A418-634E-882A-EB97E79779B7}"/>
              </a:ext>
            </a:extLst>
          </p:cNvPr>
          <p:cNvSpPr txBox="1"/>
          <p:nvPr/>
        </p:nvSpPr>
        <p:spPr>
          <a:xfrm>
            <a:off x="4186170" y="6077202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stack pointer</a:t>
            </a: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BD72B25C-2739-E446-B29E-176A1C662339}"/>
              </a:ext>
            </a:extLst>
          </p:cNvPr>
          <p:cNvCxnSpPr>
            <a:cxnSpLocks/>
          </p:cNvCxnSpPr>
          <p:nvPr/>
        </p:nvCxnSpPr>
        <p:spPr>
          <a:xfrm flipH="1">
            <a:off x="3946124" y="4464530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4B34D28B-F47E-4F46-8164-67354778A9FF}"/>
              </a:ext>
            </a:extLst>
          </p:cNvPr>
          <p:cNvCxnSpPr>
            <a:cxnSpLocks/>
          </p:cNvCxnSpPr>
          <p:nvPr/>
        </p:nvCxnSpPr>
        <p:spPr>
          <a:xfrm flipH="1">
            <a:off x="6038469" y="5385939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5AD4FF1A-591D-4B48-A314-3AB9D186B36F}"/>
              </a:ext>
            </a:extLst>
          </p:cNvPr>
          <p:cNvCxnSpPr>
            <a:cxnSpLocks/>
          </p:cNvCxnSpPr>
          <p:nvPr/>
        </p:nvCxnSpPr>
        <p:spPr>
          <a:xfrm flipH="1">
            <a:off x="8211553" y="4904234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A829880-BE59-5D42-9B95-42B8C866355B}"/>
              </a:ext>
            </a:extLst>
          </p:cNvPr>
          <p:cNvSpPr txBox="1"/>
          <p:nvPr/>
        </p:nvSpPr>
        <p:spPr>
          <a:xfrm>
            <a:off x="4589681" y="3594626"/>
            <a:ext cx="1757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read:</a:t>
            </a:r>
          </a:p>
          <a:p>
            <a:r>
              <a:rPr lang="en-US" dirty="0"/>
              <a:t>Address c is read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6BF174D-84CC-BF4D-8364-1F2F013B1A5E}"/>
              </a:ext>
            </a:extLst>
          </p:cNvPr>
          <p:cNvSpPr txBox="1"/>
          <p:nvPr/>
        </p:nvSpPr>
        <p:spPr>
          <a:xfrm>
            <a:off x="6772789" y="3594626"/>
            <a:ext cx="178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read:</a:t>
            </a:r>
          </a:p>
          <a:p>
            <a:r>
              <a:rPr lang="en-US" dirty="0"/>
              <a:t>Address b is read</a:t>
            </a:r>
          </a:p>
        </p:txBody>
      </p:sp>
    </p:spTree>
    <p:extLst>
      <p:ext uri="{BB962C8B-B14F-4D97-AF65-F5344CB8AC3E}">
        <p14:creationId xmlns:p14="http://schemas.microsoft.com/office/powerpoint/2010/main" val="1433616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88C97E6-676C-5D4F-A65B-6966511C29A6}"/>
              </a:ext>
            </a:extLst>
          </p:cNvPr>
          <p:cNvGrpSpPr/>
          <p:nvPr/>
        </p:nvGrpSpPr>
        <p:grpSpPr>
          <a:xfrm>
            <a:off x="192055" y="9940"/>
            <a:ext cx="6955235" cy="4368572"/>
            <a:chOff x="578961" y="52698"/>
            <a:chExt cx="6955235" cy="4368572"/>
          </a:xfrm>
        </p:grpSpPr>
        <p:sp>
          <p:nvSpPr>
            <p:cNvPr id="63" name="Double Brace 62">
              <a:extLst>
                <a:ext uri="{FF2B5EF4-FFF2-40B4-BE49-F238E27FC236}">
                  <a16:creationId xmlns:a16="http://schemas.microsoft.com/office/drawing/2014/main" id="{FD18367F-02D9-3B49-9BF3-6C2120B5D204}"/>
                </a:ext>
              </a:extLst>
            </p:cNvPr>
            <p:cNvSpPr/>
            <p:nvPr/>
          </p:nvSpPr>
          <p:spPr>
            <a:xfrm rot="16200000">
              <a:off x="1065310" y="419507"/>
              <a:ext cx="1373582" cy="83331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D44478D4-D3EE-1543-ABAC-BAC153E793A2}"/>
                </a:ext>
              </a:extLst>
            </p:cNvPr>
            <p:cNvSpPr/>
            <p:nvPr/>
          </p:nvSpPr>
          <p:spPr>
            <a:xfrm rot="16200000">
              <a:off x="1607264" y="190035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7A6FCC-EFFB-4A44-AA5D-5F9590A74C78}"/>
                </a:ext>
              </a:extLst>
            </p:cNvPr>
            <p:cNvSpPr txBox="1"/>
            <p:nvPr/>
          </p:nvSpPr>
          <p:spPr>
            <a:xfrm>
              <a:off x="4664628" y="2112946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1000 for Register   8</a:t>
              </a:r>
            </a:p>
            <a:p>
              <a:r>
                <a:rPr lang="en-US" dirty="0"/>
                <a:t>1001 for Register  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9518A3-8BCC-F646-8831-68577165AEF1}"/>
                </a:ext>
              </a:extLst>
            </p:cNvPr>
            <p:cNvSpPr txBox="1"/>
            <p:nvPr/>
          </p:nvSpPr>
          <p:spPr>
            <a:xfrm>
              <a:off x="582886" y="6884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973222-E8C4-B44B-8863-DDD823B0B1F1}"/>
                </a:ext>
              </a:extLst>
            </p:cNvPr>
            <p:cNvSpPr txBox="1"/>
            <p:nvPr/>
          </p:nvSpPr>
          <p:spPr>
            <a:xfrm>
              <a:off x="582886" y="6884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995346-8ED7-094C-BD63-1E7AAE950E91}"/>
                </a:ext>
              </a:extLst>
            </p:cNvPr>
            <p:cNvSpPr txBox="1"/>
            <p:nvPr/>
          </p:nvSpPr>
          <p:spPr>
            <a:xfrm>
              <a:off x="582886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266E68-5FB8-4C4E-8701-14D860C5F32E}"/>
                </a:ext>
              </a:extLst>
            </p:cNvPr>
            <p:cNvSpPr txBox="1"/>
            <p:nvPr/>
          </p:nvSpPr>
          <p:spPr>
            <a:xfrm>
              <a:off x="2159600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71F82-43A2-A44A-9615-910FDAC32C01}"/>
                </a:ext>
              </a:extLst>
            </p:cNvPr>
            <p:cNvSpPr txBox="1"/>
            <p:nvPr/>
          </p:nvSpPr>
          <p:spPr>
            <a:xfrm>
              <a:off x="582886" y="6884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5F6AE0-227B-0041-BD47-89F75C2D6D16}"/>
                </a:ext>
              </a:extLst>
            </p:cNvPr>
            <p:cNvSpPr txBox="1"/>
            <p:nvPr/>
          </p:nvSpPr>
          <p:spPr>
            <a:xfrm>
              <a:off x="1765421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A465C6-D1C1-1240-BFA3-428E23762298}"/>
                </a:ext>
              </a:extLst>
            </p:cNvPr>
            <p:cNvSpPr txBox="1"/>
            <p:nvPr/>
          </p:nvSpPr>
          <p:spPr>
            <a:xfrm>
              <a:off x="2553778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8BDD9C6-9CA0-5B43-B4FC-D203F06AE19F}"/>
                </a:ext>
              </a:extLst>
            </p:cNvPr>
            <p:cNvSpPr txBox="1"/>
            <p:nvPr/>
          </p:nvSpPr>
          <p:spPr>
            <a:xfrm>
              <a:off x="578961" y="6660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X  X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082644BF-E225-2346-844A-03272B3D2707}"/>
                </a:ext>
              </a:extLst>
            </p:cNvPr>
            <p:cNvSpPr/>
            <p:nvPr/>
          </p:nvSpPr>
          <p:spPr>
            <a:xfrm rot="16200000">
              <a:off x="2084061" y="276382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297762-5911-0643-92BF-5CD3DA97255C}"/>
                </a:ext>
              </a:extLst>
            </p:cNvPr>
            <p:cNvSpPr txBox="1"/>
            <p:nvPr/>
          </p:nvSpPr>
          <p:spPr>
            <a:xfrm>
              <a:off x="1156252" y="52698"/>
              <a:ext cx="255599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29BB89E-9256-2440-BE06-31C2A5A7E95C}"/>
                </a:ext>
              </a:extLst>
            </p:cNvPr>
            <p:cNvSpPr txBox="1"/>
            <p:nvPr/>
          </p:nvSpPr>
          <p:spPr>
            <a:xfrm>
              <a:off x="2434353" y="2112946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 0</a:t>
              </a:r>
            </a:p>
            <a:p>
              <a:r>
                <a:rPr lang="en-US" dirty="0"/>
                <a:t>0001 for Register  1 </a:t>
              </a:r>
            </a:p>
            <a:p>
              <a:r>
                <a:rPr lang="en-US" dirty="0"/>
                <a:t>0010 for Register  2</a:t>
              </a:r>
            </a:p>
            <a:p>
              <a:r>
                <a:rPr lang="en-US" dirty="0"/>
                <a:t>0011 for Register  3</a:t>
              </a:r>
            </a:p>
            <a:p>
              <a:r>
                <a:rPr lang="en-US" dirty="0"/>
                <a:t>0100 for Register  4</a:t>
              </a:r>
            </a:p>
            <a:p>
              <a:r>
                <a:rPr lang="en-US" dirty="0"/>
                <a:t>0101 for Register  5</a:t>
              </a:r>
            </a:p>
            <a:p>
              <a:r>
                <a:rPr lang="en-US" dirty="0"/>
                <a:t>0110 for Register  6</a:t>
              </a:r>
            </a:p>
            <a:p>
              <a:r>
                <a:rPr lang="en-US" dirty="0"/>
                <a:t>0111 for Register  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B1290FE-8CF8-CE48-A3AB-C53EE9F7424A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14" y="2216045"/>
              <a:ext cx="0" cy="210212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4DE6DB3-60DB-0C4A-BB2E-6D136F97A360}"/>
                </a:ext>
              </a:extLst>
            </p:cNvPr>
            <p:cNvSpPr txBox="1"/>
            <p:nvPr/>
          </p:nvSpPr>
          <p:spPr>
            <a:xfrm>
              <a:off x="1014791" y="2115812"/>
              <a:ext cx="13620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 for ADD</a:t>
              </a:r>
            </a:p>
            <a:p>
              <a:r>
                <a:rPr lang="en-US" dirty="0"/>
                <a:t>01 for SUB</a:t>
              </a:r>
            </a:p>
            <a:p>
              <a:r>
                <a:rPr lang="en-US" dirty="0"/>
                <a:t>10 for LD</a:t>
              </a:r>
            </a:p>
            <a:p>
              <a:r>
                <a:rPr lang="en-US" dirty="0"/>
                <a:t>11 for XCH</a:t>
              </a:r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D6E2DCDB-2A59-584B-AA5D-A28D61378F0F}"/>
                </a:ext>
              </a:extLst>
            </p:cNvPr>
            <p:cNvSpPr/>
            <p:nvPr/>
          </p:nvSpPr>
          <p:spPr>
            <a:xfrm rot="16200000">
              <a:off x="2610781" y="19003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248478" y="119270"/>
            <a:ext cx="30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Register to Accumulator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5C0608-969B-2F4C-B263-A6A88DF2940D}"/>
              </a:ext>
            </a:extLst>
          </p:cNvPr>
          <p:cNvGrpSpPr/>
          <p:nvPr/>
        </p:nvGrpSpPr>
        <p:grpSpPr>
          <a:xfrm>
            <a:off x="7159592" y="50071"/>
            <a:ext cx="5127947" cy="4020353"/>
            <a:chOff x="5894711" y="47137"/>
            <a:chExt cx="5127947" cy="402035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594856-C730-CE44-9942-153C4BE842D3}"/>
                </a:ext>
              </a:extLst>
            </p:cNvPr>
            <p:cNvSpPr txBox="1"/>
            <p:nvPr/>
          </p:nvSpPr>
          <p:spPr>
            <a:xfrm>
              <a:off x="8153090" y="2036165"/>
              <a:ext cx="28695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0111 for TCC </a:t>
              </a:r>
            </a:p>
            <a:p>
              <a:r>
                <a:rPr lang="en-US" dirty="0"/>
                <a:t>1000 for DAC</a:t>
              </a:r>
            </a:p>
            <a:p>
              <a:r>
                <a:rPr lang="en-US" dirty="0"/>
                <a:t>1001 for TCS</a:t>
              </a:r>
            </a:p>
            <a:p>
              <a:r>
                <a:rPr lang="en-US" dirty="0"/>
                <a:t>1010 for STC</a:t>
              </a:r>
            </a:p>
            <a:p>
              <a:r>
                <a:rPr lang="en-US" dirty="0"/>
                <a:t>1011 for DAA</a:t>
              </a:r>
            </a:p>
            <a:p>
              <a:r>
                <a:rPr lang="en-US" dirty="0"/>
                <a:t>1100 for KBP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3C5BBA-B7C1-3E46-BCE1-22673B9C22BE}"/>
                </a:ext>
              </a:extLst>
            </p:cNvPr>
            <p:cNvSpPr txBox="1"/>
            <p:nvPr/>
          </p:nvSpPr>
          <p:spPr>
            <a:xfrm>
              <a:off x="5900725" y="583522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X  X  X  X</a:t>
              </a:r>
              <a:endParaRPr lang="en-US" sz="3200" baseline="-25000" dirty="0"/>
            </a:p>
          </p:txBody>
        </p:sp>
        <p:sp>
          <p:nvSpPr>
            <p:cNvPr id="72" name="Double Brace 71">
              <a:extLst>
                <a:ext uri="{FF2B5EF4-FFF2-40B4-BE49-F238E27FC236}">
                  <a16:creationId xmlns:a16="http://schemas.microsoft.com/office/drawing/2014/main" id="{AEA03110-FC88-9841-9440-94A8225B2114}"/>
                </a:ext>
              </a:extLst>
            </p:cNvPr>
            <p:cNvSpPr/>
            <p:nvPr/>
          </p:nvSpPr>
          <p:spPr>
            <a:xfrm rot="16200000">
              <a:off x="7405825" y="1938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54433E-AB8E-BB4B-8CFC-EB262E4B13B7}"/>
                </a:ext>
              </a:extLst>
            </p:cNvPr>
            <p:cNvSpPr txBox="1"/>
            <p:nvPr/>
          </p:nvSpPr>
          <p:spPr>
            <a:xfrm>
              <a:off x="6586334" y="2036165"/>
              <a:ext cx="286956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CLB</a:t>
              </a:r>
            </a:p>
            <a:p>
              <a:r>
                <a:rPr lang="en-US" dirty="0"/>
                <a:t>0001 for CLC </a:t>
              </a:r>
            </a:p>
            <a:p>
              <a:r>
                <a:rPr lang="en-US" dirty="0"/>
                <a:t>0010 for IAC</a:t>
              </a:r>
            </a:p>
            <a:p>
              <a:r>
                <a:rPr lang="en-US" dirty="0"/>
                <a:t>0011 for CMC</a:t>
              </a:r>
            </a:p>
            <a:p>
              <a:r>
                <a:rPr lang="en-US" dirty="0"/>
                <a:t>0100 for CMA</a:t>
              </a:r>
            </a:p>
            <a:p>
              <a:r>
                <a:rPr lang="en-US" dirty="0"/>
                <a:t>0101 for RAL</a:t>
              </a:r>
            </a:p>
            <a:p>
              <a:r>
                <a:rPr lang="en-US" dirty="0"/>
                <a:t>0110 for RAR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151BE1A-DD37-1948-9655-8887E0D6E701}"/>
                </a:ext>
              </a:extLst>
            </p:cNvPr>
            <p:cNvCxnSpPr>
              <a:cxnSpLocks/>
            </p:cNvCxnSpPr>
            <p:nvPr/>
          </p:nvCxnSpPr>
          <p:spPr>
            <a:xfrm>
              <a:off x="8080241" y="2169080"/>
              <a:ext cx="0" cy="176261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6DEC802C-CC5E-E642-B526-7EA8BC5236FE}"/>
                </a:ext>
              </a:extLst>
            </p:cNvPr>
            <p:cNvSpPr/>
            <p:nvPr/>
          </p:nvSpPr>
          <p:spPr>
            <a:xfrm rot="16200000">
              <a:off x="7932545" y="181784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D5DA00-BEB7-6045-A6F3-D14DCABB85E7}"/>
                </a:ext>
              </a:extLst>
            </p:cNvPr>
            <p:cNvSpPr txBox="1"/>
            <p:nvPr/>
          </p:nvSpPr>
          <p:spPr>
            <a:xfrm>
              <a:off x="5904650" y="615850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95B88A-A519-924F-A530-EBCF36BF6083}"/>
                </a:ext>
              </a:extLst>
            </p:cNvPr>
            <p:cNvSpPr txBox="1"/>
            <p:nvPr/>
          </p:nvSpPr>
          <p:spPr>
            <a:xfrm>
              <a:off x="5904650" y="615850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027B6D-9641-D44A-B77D-EA468F5E578D}"/>
                </a:ext>
              </a:extLst>
            </p:cNvPr>
            <p:cNvSpPr txBox="1"/>
            <p:nvPr/>
          </p:nvSpPr>
          <p:spPr>
            <a:xfrm>
              <a:off x="5904650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1DE806-096B-F642-9BF2-FF3A41AE690E}"/>
                </a:ext>
              </a:extLst>
            </p:cNvPr>
            <p:cNvSpPr txBox="1"/>
            <p:nvPr/>
          </p:nvSpPr>
          <p:spPr>
            <a:xfrm>
              <a:off x="7481364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4371DE-232C-2742-9B50-98882325AEFD}"/>
                </a:ext>
              </a:extLst>
            </p:cNvPr>
            <p:cNvSpPr txBox="1"/>
            <p:nvPr/>
          </p:nvSpPr>
          <p:spPr>
            <a:xfrm>
              <a:off x="5894711" y="615850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AF322B-103B-644D-8502-6E781DA93609}"/>
                </a:ext>
              </a:extLst>
            </p:cNvPr>
            <p:cNvSpPr txBox="1"/>
            <p:nvPr/>
          </p:nvSpPr>
          <p:spPr>
            <a:xfrm>
              <a:off x="7087185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7F3519-7F3E-6241-B304-35126F7CEAED}"/>
                </a:ext>
              </a:extLst>
            </p:cNvPr>
            <p:cNvSpPr txBox="1"/>
            <p:nvPr/>
          </p:nvSpPr>
          <p:spPr>
            <a:xfrm>
              <a:off x="7875542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2A3DEF-DBE4-0B46-94A7-69F6791CAA71}"/>
                </a:ext>
              </a:extLst>
            </p:cNvPr>
            <p:cNvSpPr txBox="1"/>
            <p:nvPr/>
          </p:nvSpPr>
          <p:spPr>
            <a:xfrm>
              <a:off x="7479852" y="47137"/>
              <a:ext cx="1711049" cy="331163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855148F-3280-0F4A-824A-39FEF81A7FB1}"/>
              </a:ext>
            </a:extLst>
          </p:cNvPr>
          <p:cNvSpPr txBox="1"/>
          <p:nvPr/>
        </p:nvSpPr>
        <p:spPr>
          <a:xfrm>
            <a:off x="6890631" y="6367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6781589-4E65-174E-B952-4B940EA288C4}"/>
              </a:ext>
            </a:extLst>
          </p:cNvPr>
          <p:cNvCxnSpPr>
            <a:cxnSpLocks/>
          </p:cNvCxnSpPr>
          <p:nvPr/>
        </p:nvCxnSpPr>
        <p:spPr>
          <a:xfrm flipV="1">
            <a:off x="6758609" y="0"/>
            <a:ext cx="0" cy="68480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6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248478" y="119270"/>
            <a:ext cx="252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 and Ram Instructions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3B2414-5C5B-7A46-8AB5-5B1526AD7645}"/>
              </a:ext>
            </a:extLst>
          </p:cNvPr>
          <p:cNvGrpSpPr/>
          <p:nvPr/>
        </p:nvGrpSpPr>
        <p:grpSpPr>
          <a:xfrm>
            <a:off x="699157" y="975619"/>
            <a:ext cx="4017063" cy="4297352"/>
            <a:chOff x="699157" y="975619"/>
            <a:chExt cx="4017063" cy="429735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594856-C730-CE44-9942-153C4BE842D3}"/>
                </a:ext>
              </a:extLst>
            </p:cNvPr>
            <p:cNvSpPr txBox="1"/>
            <p:nvPr/>
          </p:nvSpPr>
          <p:spPr>
            <a:xfrm>
              <a:off x="3146377" y="2964647"/>
              <a:ext cx="156984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1000 for SBM</a:t>
              </a:r>
            </a:p>
            <a:p>
              <a:r>
                <a:rPr lang="en-US" dirty="0"/>
                <a:t>1001 for RDM</a:t>
              </a:r>
            </a:p>
            <a:p>
              <a:r>
                <a:rPr lang="en-US" dirty="0"/>
                <a:t>1010 for RDR</a:t>
              </a:r>
            </a:p>
            <a:p>
              <a:r>
                <a:rPr lang="en-US" dirty="0"/>
                <a:t>1011 for ADM</a:t>
              </a:r>
            </a:p>
            <a:p>
              <a:r>
                <a:rPr lang="en-US" dirty="0"/>
                <a:t>1100 for RD0</a:t>
              </a:r>
            </a:p>
            <a:p>
              <a:r>
                <a:rPr lang="en-US" dirty="0"/>
                <a:t>1101 for RD1</a:t>
              </a:r>
            </a:p>
            <a:p>
              <a:r>
                <a:rPr lang="en-US" dirty="0"/>
                <a:t>1110 for RD2</a:t>
              </a:r>
            </a:p>
            <a:p>
              <a:r>
                <a:rPr lang="en-US" dirty="0"/>
                <a:t>1111 for RD3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3C5BBA-B7C1-3E46-BCE1-22673B9C22BE}"/>
                </a:ext>
              </a:extLst>
            </p:cNvPr>
            <p:cNvSpPr txBox="1"/>
            <p:nvPr/>
          </p:nvSpPr>
          <p:spPr>
            <a:xfrm>
              <a:off x="705171" y="1512004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X  X  X  X</a:t>
              </a:r>
              <a:endParaRPr lang="en-US" sz="3200" baseline="-25000" dirty="0"/>
            </a:p>
          </p:txBody>
        </p:sp>
        <p:sp>
          <p:nvSpPr>
            <p:cNvPr id="72" name="Double Brace 71">
              <a:extLst>
                <a:ext uri="{FF2B5EF4-FFF2-40B4-BE49-F238E27FC236}">
                  <a16:creationId xmlns:a16="http://schemas.microsoft.com/office/drawing/2014/main" id="{AEA03110-FC88-9841-9440-94A8225B2114}"/>
                </a:ext>
              </a:extLst>
            </p:cNvPr>
            <p:cNvSpPr/>
            <p:nvPr/>
          </p:nvSpPr>
          <p:spPr>
            <a:xfrm rot="16200000">
              <a:off x="2398204" y="934418"/>
              <a:ext cx="1373582" cy="155506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54433E-AB8E-BB4B-8CFC-EB262E4B13B7}"/>
                </a:ext>
              </a:extLst>
            </p:cNvPr>
            <p:cNvSpPr txBox="1"/>
            <p:nvPr/>
          </p:nvSpPr>
          <p:spPr>
            <a:xfrm>
              <a:off x="1529926" y="2964647"/>
              <a:ext cx="156453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WRM</a:t>
              </a:r>
            </a:p>
            <a:p>
              <a:r>
                <a:rPr lang="en-US" dirty="0"/>
                <a:t>0001 for WMP </a:t>
              </a:r>
            </a:p>
            <a:p>
              <a:r>
                <a:rPr lang="en-US" dirty="0"/>
                <a:t>0010 for WRR</a:t>
              </a:r>
            </a:p>
            <a:p>
              <a:r>
                <a:rPr lang="en-US" dirty="0"/>
                <a:t>0011 for WPM</a:t>
              </a:r>
            </a:p>
            <a:p>
              <a:r>
                <a:rPr lang="en-US" dirty="0"/>
                <a:t>0100 for WR0</a:t>
              </a:r>
            </a:p>
            <a:p>
              <a:r>
                <a:rPr lang="en-US" dirty="0"/>
                <a:t>0101 for WR1</a:t>
              </a:r>
            </a:p>
            <a:p>
              <a:r>
                <a:rPr lang="en-US" dirty="0"/>
                <a:t>0110 for WR2</a:t>
              </a:r>
            </a:p>
            <a:p>
              <a:r>
                <a:rPr lang="en-US" dirty="0"/>
                <a:t>0111 for WR3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151BE1A-DD37-1948-9655-8887E0D6E701}"/>
                </a:ext>
              </a:extLst>
            </p:cNvPr>
            <p:cNvCxnSpPr>
              <a:cxnSpLocks/>
            </p:cNvCxnSpPr>
            <p:nvPr/>
          </p:nvCxnSpPr>
          <p:spPr>
            <a:xfrm>
              <a:off x="3073528" y="3097562"/>
              <a:ext cx="0" cy="20608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6DEC802C-CC5E-E642-B526-7EA8BC5236FE}"/>
                </a:ext>
              </a:extLst>
            </p:cNvPr>
            <p:cNvSpPr/>
            <p:nvPr/>
          </p:nvSpPr>
          <p:spPr>
            <a:xfrm rot="16200000">
              <a:off x="2915893" y="2746327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D5DA00-BEB7-6045-A6F3-D14DCABB85E7}"/>
                </a:ext>
              </a:extLst>
            </p:cNvPr>
            <p:cNvSpPr txBox="1"/>
            <p:nvPr/>
          </p:nvSpPr>
          <p:spPr>
            <a:xfrm>
              <a:off x="709096" y="1544332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95B88A-A519-924F-A530-EBCF36BF6083}"/>
                </a:ext>
              </a:extLst>
            </p:cNvPr>
            <p:cNvSpPr txBox="1"/>
            <p:nvPr/>
          </p:nvSpPr>
          <p:spPr>
            <a:xfrm>
              <a:off x="709096" y="1544332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027B6D-9641-D44A-B77D-EA468F5E578D}"/>
                </a:ext>
              </a:extLst>
            </p:cNvPr>
            <p:cNvSpPr txBox="1"/>
            <p:nvPr/>
          </p:nvSpPr>
          <p:spPr>
            <a:xfrm>
              <a:off x="709096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1DE806-096B-F642-9BF2-FF3A41AE690E}"/>
                </a:ext>
              </a:extLst>
            </p:cNvPr>
            <p:cNvSpPr txBox="1"/>
            <p:nvPr/>
          </p:nvSpPr>
          <p:spPr>
            <a:xfrm>
              <a:off x="2285810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4371DE-232C-2742-9B50-98882325AEFD}"/>
                </a:ext>
              </a:extLst>
            </p:cNvPr>
            <p:cNvSpPr txBox="1"/>
            <p:nvPr/>
          </p:nvSpPr>
          <p:spPr>
            <a:xfrm>
              <a:off x="699157" y="1544332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AF322B-103B-644D-8502-6E781DA93609}"/>
                </a:ext>
              </a:extLst>
            </p:cNvPr>
            <p:cNvSpPr txBox="1"/>
            <p:nvPr/>
          </p:nvSpPr>
          <p:spPr>
            <a:xfrm>
              <a:off x="1891631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7F3519-7F3E-6241-B304-35126F7CEAED}"/>
                </a:ext>
              </a:extLst>
            </p:cNvPr>
            <p:cNvSpPr txBox="1"/>
            <p:nvPr/>
          </p:nvSpPr>
          <p:spPr>
            <a:xfrm>
              <a:off x="2679988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2A3DEF-DBE4-0B46-94A7-69F6791CAA71}"/>
                </a:ext>
              </a:extLst>
            </p:cNvPr>
            <p:cNvSpPr txBox="1"/>
            <p:nvPr/>
          </p:nvSpPr>
          <p:spPr>
            <a:xfrm>
              <a:off x="2284298" y="975619"/>
              <a:ext cx="1711049" cy="331163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63A9198-37AF-1B40-950C-391768496E65}"/>
              </a:ext>
            </a:extLst>
          </p:cNvPr>
          <p:cNvCxnSpPr>
            <a:cxnSpLocks/>
          </p:cNvCxnSpPr>
          <p:nvPr/>
        </p:nvCxnSpPr>
        <p:spPr>
          <a:xfrm flipV="1">
            <a:off x="4860236" y="0"/>
            <a:ext cx="0" cy="68480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C1629E-976E-8B4C-AF89-C8BE160599FE}"/>
              </a:ext>
            </a:extLst>
          </p:cNvPr>
          <p:cNvSpPr txBox="1"/>
          <p:nvPr/>
        </p:nvSpPr>
        <p:spPr>
          <a:xfrm>
            <a:off x="5022462" y="11927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58B68B-00D1-7B4D-8D83-5BC4068DD99C}"/>
              </a:ext>
            </a:extLst>
          </p:cNvPr>
          <p:cNvGrpSpPr/>
          <p:nvPr/>
        </p:nvGrpSpPr>
        <p:grpSpPr>
          <a:xfrm>
            <a:off x="6117839" y="119270"/>
            <a:ext cx="4314233" cy="1842531"/>
            <a:chOff x="5418775" y="1306782"/>
            <a:chExt cx="4314233" cy="18425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2FF370-8363-784A-9BEE-0605BA199A64}"/>
                </a:ext>
              </a:extLst>
            </p:cNvPr>
            <p:cNvGrpSpPr/>
            <p:nvPr/>
          </p:nvGrpSpPr>
          <p:grpSpPr>
            <a:xfrm>
              <a:off x="5418775" y="1306782"/>
              <a:ext cx="3146749" cy="1842531"/>
              <a:chOff x="5418775" y="1306782"/>
              <a:chExt cx="3146749" cy="18425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045C4F-5352-B449-9A95-12876C3BDE15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</a:t>
                </a:r>
                <a:r>
                  <a:rPr lang="en-US" dirty="0" err="1"/>
                  <a:t>Sym</a:t>
                </a:r>
                <a:r>
                  <a:rPr lang="en-US" dirty="0"/>
                  <a:t>	   =	    Exp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0CA7D2-9173-EE4B-83A9-1A459EC77FB3}"/>
                  </a:ext>
                </a:extLst>
              </p:cNvPr>
              <p:cNvSpPr txBox="1"/>
              <p:nvPr/>
            </p:nvSpPr>
            <p:spPr>
              <a:xfrm>
                <a:off x="5418775" y="2779981"/>
                <a:ext cx="2334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Required</a:t>
                </a:r>
                <a:r>
                  <a:rPr lang="en-US" dirty="0"/>
                  <a:t> symbol</a:t>
                </a:r>
              </a:p>
            </p:txBody>
          </p:sp>
          <p:sp>
            <p:nvSpPr>
              <p:cNvPr id="44" name="Double Brace 43">
                <a:extLst>
                  <a:ext uri="{FF2B5EF4-FFF2-40B4-BE49-F238E27FC236}">
                    <a16:creationId xmlns:a16="http://schemas.microsoft.com/office/drawing/2014/main" id="{12C13460-EBD6-0840-B907-CBC5580B3771}"/>
                  </a:ext>
                </a:extLst>
              </p:cNvPr>
              <p:cNvSpPr/>
              <p:nvPr/>
            </p:nvSpPr>
            <p:spPr>
              <a:xfrm rot="16200000">
                <a:off x="5562112" y="1702008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Double Brace 45">
                <a:extLst>
                  <a:ext uri="{FF2B5EF4-FFF2-40B4-BE49-F238E27FC236}">
                    <a16:creationId xmlns:a16="http://schemas.microsoft.com/office/drawing/2014/main" id="{F4463C2D-315E-3745-AA38-F88CA9038CC7}"/>
                  </a:ext>
                </a:extLst>
              </p:cNvPr>
              <p:cNvSpPr/>
              <p:nvPr/>
            </p:nvSpPr>
            <p:spPr>
              <a:xfrm rot="16200000">
                <a:off x="7525829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744C57-C2FE-3D4B-9EF4-EB43E39BAF56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ight Arrow 65">
                <a:extLst>
                  <a:ext uri="{FF2B5EF4-FFF2-40B4-BE49-F238E27FC236}">
                    <a16:creationId xmlns:a16="http://schemas.microsoft.com/office/drawing/2014/main" id="{E79FC55A-9983-3F4F-8C14-BC68EF2825A6}"/>
                  </a:ext>
                </a:extLst>
              </p:cNvPr>
              <p:cNvSpPr/>
              <p:nvPr/>
            </p:nvSpPr>
            <p:spPr>
              <a:xfrm rot="16200000">
                <a:off x="5880957" y="258921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67" name="Right Arrow 66">
                <a:extLst>
                  <a:ext uri="{FF2B5EF4-FFF2-40B4-BE49-F238E27FC236}">
                    <a16:creationId xmlns:a16="http://schemas.microsoft.com/office/drawing/2014/main" id="{6B94B424-6A20-9D44-911C-86BD9AAAC300}"/>
                  </a:ext>
                </a:extLst>
              </p:cNvPr>
              <p:cNvSpPr/>
              <p:nvPr/>
            </p:nvSpPr>
            <p:spPr>
              <a:xfrm rot="16200000">
                <a:off x="7844674" y="2602808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EB6849-1DA0-EC40-87D4-A22F39521F59}"/>
                </a:ext>
              </a:extLst>
            </p:cNvPr>
            <p:cNvSpPr txBox="1"/>
            <p:nvPr/>
          </p:nvSpPr>
          <p:spPr>
            <a:xfrm>
              <a:off x="7398039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0A08E2-DEE5-854B-AA51-BC351EC9830E}"/>
              </a:ext>
            </a:extLst>
          </p:cNvPr>
          <p:cNvCxnSpPr>
            <a:cxnSpLocks/>
          </p:cNvCxnSpPr>
          <p:nvPr/>
        </p:nvCxnSpPr>
        <p:spPr>
          <a:xfrm>
            <a:off x="4839308" y="2241145"/>
            <a:ext cx="735269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77E2C84-DB1E-8648-A3D9-BDBB6E5AE71B}"/>
              </a:ext>
            </a:extLst>
          </p:cNvPr>
          <p:cNvSpPr txBox="1"/>
          <p:nvPr/>
        </p:nvSpPr>
        <p:spPr>
          <a:xfrm>
            <a:off x="5000623" y="229938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D7975E-2213-354D-9178-A792AF86EA41}"/>
              </a:ext>
            </a:extLst>
          </p:cNvPr>
          <p:cNvGrpSpPr/>
          <p:nvPr/>
        </p:nvGrpSpPr>
        <p:grpSpPr>
          <a:xfrm>
            <a:off x="5888031" y="2299385"/>
            <a:ext cx="4522202" cy="1855657"/>
            <a:chOff x="5210806" y="1306782"/>
            <a:chExt cx="4522202" cy="185565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0677A0-E68D-9144-ADB8-56D7666D23F8}"/>
                </a:ext>
              </a:extLst>
            </p:cNvPr>
            <p:cNvGrpSpPr/>
            <p:nvPr/>
          </p:nvGrpSpPr>
          <p:grpSpPr>
            <a:xfrm>
              <a:off x="5210806" y="1306782"/>
              <a:ext cx="3354718" cy="1855657"/>
              <a:chOff x="5210806" y="1306782"/>
              <a:chExt cx="3354718" cy="1855657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67130B2-C424-3C4B-A614-99F1DCC79B91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	   =	    Exp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1EBF13A-D575-FC43-914C-385AD377CA63}"/>
                  </a:ext>
                </a:extLst>
              </p:cNvPr>
              <p:cNvSpPr txBox="1"/>
              <p:nvPr/>
            </p:nvSpPr>
            <p:spPr>
              <a:xfrm>
                <a:off x="5210806" y="2793107"/>
                <a:ext cx="2334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Blank label field</a:t>
                </a:r>
              </a:p>
            </p:txBody>
          </p:sp>
          <p:sp>
            <p:nvSpPr>
              <p:cNvPr id="92" name="Double Brace 91">
                <a:extLst>
                  <a:ext uri="{FF2B5EF4-FFF2-40B4-BE49-F238E27FC236}">
                    <a16:creationId xmlns:a16="http://schemas.microsoft.com/office/drawing/2014/main" id="{038300D5-768A-A74E-B85E-4EC3FD0F4F68}"/>
                  </a:ext>
                </a:extLst>
              </p:cNvPr>
              <p:cNvSpPr/>
              <p:nvPr/>
            </p:nvSpPr>
            <p:spPr>
              <a:xfrm rot="16200000">
                <a:off x="7525829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53440BB-F1C7-CD4E-92BE-8ECF5A5809E9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ight Arrow 93">
                <a:extLst>
                  <a:ext uri="{FF2B5EF4-FFF2-40B4-BE49-F238E27FC236}">
                    <a16:creationId xmlns:a16="http://schemas.microsoft.com/office/drawing/2014/main" id="{F678EAF2-B479-9C40-9822-C1CA19A6E5D6}"/>
                  </a:ext>
                </a:extLst>
              </p:cNvPr>
              <p:cNvSpPr/>
              <p:nvPr/>
            </p:nvSpPr>
            <p:spPr>
              <a:xfrm rot="16200000">
                <a:off x="5616660" y="2364667"/>
                <a:ext cx="835487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5" name="Right Arrow 94">
                <a:extLst>
                  <a:ext uri="{FF2B5EF4-FFF2-40B4-BE49-F238E27FC236}">
                    <a16:creationId xmlns:a16="http://schemas.microsoft.com/office/drawing/2014/main" id="{78A15437-FB80-0C42-97DC-392A8F34FF46}"/>
                  </a:ext>
                </a:extLst>
              </p:cNvPr>
              <p:cNvSpPr/>
              <p:nvPr/>
            </p:nvSpPr>
            <p:spPr>
              <a:xfrm rot="16200000">
                <a:off x="7844674" y="2628964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B7F988-C98E-964C-858A-5394C049F589}"/>
                </a:ext>
              </a:extLst>
            </p:cNvPr>
            <p:cNvSpPr txBox="1"/>
            <p:nvPr/>
          </p:nvSpPr>
          <p:spPr>
            <a:xfrm>
              <a:off x="7398039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FCD6C97-8D70-5B4C-97AD-144C1768C7F5}"/>
              </a:ext>
            </a:extLst>
          </p:cNvPr>
          <p:cNvGrpSpPr/>
          <p:nvPr/>
        </p:nvGrpSpPr>
        <p:grpSpPr>
          <a:xfrm>
            <a:off x="6414064" y="4290481"/>
            <a:ext cx="2943417" cy="1842531"/>
            <a:chOff x="5715000" y="1306782"/>
            <a:chExt cx="2943417" cy="184253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954ED2-D8BA-C447-93DD-79066D723E00}"/>
                </a:ext>
              </a:extLst>
            </p:cNvPr>
            <p:cNvGrpSpPr/>
            <p:nvPr/>
          </p:nvGrpSpPr>
          <p:grpSpPr>
            <a:xfrm>
              <a:off x="5715000" y="1306782"/>
              <a:ext cx="2850524" cy="1540501"/>
              <a:chOff x="5715000" y="1306782"/>
              <a:chExt cx="2850524" cy="154050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AC22C92-D1A5-154F-9F68-7394B20C92C7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  =	 Exp</a:t>
                </a:r>
              </a:p>
            </p:txBody>
          </p:sp>
          <p:sp>
            <p:nvSpPr>
              <p:cNvPr id="102" name="Double Brace 101">
                <a:extLst>
                  <a:ext uri="{FF2B5EF4-FFF2-40B4-BE49-F238E27FC236}">
                    <a16:creationId xmlns:a16="http://schemas.microsoft.com/office/drawing/2014/main" id="{2904A547-8A59-A042-AF7F-67955D503221}"/>
                  </a:ext>
                </a:extLst>
              </p:cNvPr>
              <p:cNvSpPr/>
              <p:nvPr/>
            </p:nvSpPr>
            <p:spPr>
              <a:xfrm rot="16200000">
                <a:off x="6451238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29D946F-194D-EE45-8BCA-F446C70FED57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ight Arrow 104">
                <a:extLst>
                  <a:ext uri="{FF2B5EF4-FFF2-40B4-BE49-F238E27FC236}">
                    <a16:creationId xmlns:a16="http://schemas.microsoft.com/office/drawing/2014/main" id="{C5258482-F102-8D40-A8B0-DAB3065D3DEC}"/>
                  </a:ext>
                </a:extLst>
              </p:cNvPr>
              <p:cNvSpPr/>
              <p:nvPr/>
            </p:nvSpPr>
            <p:spPr>
              <a:xfrm rot="16200000">
                <a:off x="6770083" y="2628964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9A584BE-006C-C94E-8E69-341EBC7FCBC1}"/>
                </a:ext>
              </a:extLst>
            </p:cNvPr>
            <p:cNvSpPr txBox="1"/>
            <p:nvPr/>
          </p:nvSpPr>
          <p:spPr>
            <a:xfrm>
              <a:off x="6323448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206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Crossing Page Boundaries - 1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0A08E2-DEE5-854B-AA51-BC351EC9830E}"/>
              </a:ext>
            </a:extLst>
          </p:cNvPr>
          <p:cNvCxnSpPr>
            <a:cxnSpLocks/>
          </p:cNvCxnSpPr>
          <p:nvPr/>
        </p:nvCxnSpPr>
        <p:spPr>
          <a:xfrm>
            <a:off x="5769935" y="0"/>
            <a:ext cx="0" cy="6858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2CD2A-AE69-8C4F-9118-E500BD498961}"/>
              </a:ext>
            </a:extLst>
          </p:cNvPr>
          <p:cNvGrpSpPr/>
          <p:nvPr/>
        </p:nvGrpSpPr>
        <p:grpSpPr>
          <a:xfrm>
            <a:off x="-116676" y="1320749"/>
            <a:ext cx="5560811" cy="2862322"/>
            <a:chOff x="2562447" y="3539031"/>
            <a:chExt cx="5560811" cy="28623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D4E875-7E25-A84F-8C4C-DF2DEA0FF389}"/>
                </a:ext>
              </a:extLst>
            </p:cNvPr>
            <p:cNvSpPr/>
            <p:nvPr/>
          </p:nvSpPr>
          <p:spPr>
            <a:xfrm>
              <a:off x="4391246" y="3965945"/>
              <a:ext cx="3190297" cy="215840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E90AE1-5662-E540-93E0-56788DC5D5FB}"/>
                </a:ext>
              </a:extLst>
            </p:cNvPr>
            <p:cNvSpPr txBox="1"/>
            <p:nvPr/>
          </p:nvSpPr>
          <p:spPr>
            <a:xfrm>
              <a:off x="2562447" y="3539031"/>
              <a:ext cx="180753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Decimal Address</a:t>
              </a:r>
            </a:p>
            <a:p>
              <a:endParaRPr lang="en-US" dirty="0"/>
            </a:p>
            <a:p>
              <a:pPr algn="r"/>
              <a:r>
                <a:rPr lang="en-US" dirty="0"/>
                <a:t>0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200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253</a:t>
              </a:r>
            </a:p>
            <a:p>
              <a:pPr algn="r"/>
              <a:r>
                <a:rPr lang="en-US" dirty="0"/>
                <a:t>255</a:t>
              </a:r>
            </a:p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C6498A-10D8-584B-9956-BFA0645430E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727" y="5045149"/>
              <a:ext cx="0" cy="441251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4672E71-27C3-454D-8573-C60356305734}"/>
                </a:ext>
              </a:extLst>
            </p:cNvPr>
            <p:cNvSpPr/>
            <p:nvPr/>
          </p:nvSpPr>
          <p:spPr>
            <a:xfrm>
              <a:off x="5124893" y="4824523"/>
              <a:ext cx="2998365" cy="882501"/>
            </a:xfrm>
            <a:prstGeom prst="arc">
              <a:avLst>
                <a:gd name="adj1" fmla="val 16200000"/>
                <a:gd name="adj2" fmla="val 5527261"/>
              </a:avLst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A92CD-2022-DA4F-A263-2BE179BFAC9E}"/>
                </a:ext>
              </a:extLst>
            </p:cNvPr>
            <p:cNvSpPr/>
            <p:nvPr/>
          </p:nvSpPr>
          <p:spPr>
            <a:xfrm>
              <a:off x="6578009" y="5486400"/>
              <a:ext cx="982268" cy="441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2F8BC0-14A8-1C4B-BA78-BEBAEBBBB330}"/>
                </a:ext>
              </a:extLst>
            </p:cNvPr>
            <p:cNvSpPr txBox="1"/>
            <p:nvPr/>
          </p:nvSpPr>
          <p:spPr>
            <a:xfrm>
              <a:off x="4391246" y="3539031"/>
              <a:ext cx="3190297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Page 0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P1, 	LDM 	0</a:t>
              </a:r>
            </a:p>
            <a:p>
              <a:r>
                <a:rPr lang="en-US" dirty="0"/>
                <a:t>	</a:t>
              </a:r>
            </a:p>
            <a:p>
              <a:endParaRPr lang="en-US" dirty="0"/>
            </a:p>
            <a:p>
              <a:r>
                <a:rPr lang="en-US" dirty="0"/>
                <a:t>	JCN 	12	P1</a:t>
              </a:r>
            </a:p>
            <a:p>
              <a:r>
                <a:rPr lang="en-US" dirty="0"/>
                <a:t>	XCH 	3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1BFF3EB-F296-CF42-ADFD-4BA97B92FA87}"/>
              </a:ext>
            </a:extLst>
          </p:cNvPr>
          <p:cNvSpPr txBox="1"/>
          <p:nvPr/>
        </p:nvSpPr>
        <p:spPr>
          <a:xfrm>
            <a:off x="5887457" y="119270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Crossing Page Boundaries - 2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BA106-AA8F-E049-BC85-83BF099BFC06}"/>
              </a:ext>
            </a:extLst>
          </p:cNvPr>
          <p:cNvGrpSpPr/>
          <p:nvPr/>
        </p:nvGrpSpPr>
        <p:grpSpPr>
          <a:xfrm>
            <a:off x="6422066" y="1320749"/>
            <a:ext cx="5769934" cy="5355312"/>
            <a:chOff x="6422066" y="1320749"/>
            <a:chExt cx="5769934" cy="535531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3F9C81A-A5CC-BD42-B154-5B9C65ADF3AC}"/>
                </a:ext>
              </a:extLst>
            </p:cNvPr>
            <p:cNvSpPr/>
            <p:nvPr/>
          </p:nvSpPr>
          <p:spPr>
            <a:xfrm>
              <a:off x="8250865" y="4389852"/>
              <a:ext cx="3190297" cy="215840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D99632C-8592-994E-8E9F-5C141F707753}"/>
                </a:ext>
              </a:extLst>
            </p:cNvPr>
            <p:cNvGrpSpPr/>
            <p:nvPr/>
          </p:nvGrpSpPr>
          <p:grpSpPr>
            <a:xfrm>
              <a:off x="6422066" y="1320749"/>
              <a:ext cx="5769934" cy="5355312"/>
              <a:chOff x="2562447" y="3539031"/>
              <a:chExt cx="5769934" cy="535531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57E50C5-D0A6-4946-AAFC-6C5E1D9A9C31}"/>
                  </a:ext>
                </a:extLst>
              </p:cNvPr>
              <p:cNvSpPr/>
              <p:nvPr/>
            </p:nvSpPr>
            <p:spPr>
              <a:xfrm>
                <a:off x="4391246" y="3965945"/>
                <a:ext cx="3190297" cy="2158409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2831D0-FCB2-2644-BEF5-A0D33F01E6E3}"/>
                  </a:ext>
                </a:extLst>
              </p:cNvPr>
              <p:cNvSpPr txBox="1"/>
              <p:nvPr/>
            </p:nvSpPr>
            <p:spPr>
              <a:xfrm>
                <a:off x="2562447" y="3539031"/>
                <a:ext cx="1807533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Decimal Address</a:t>
                </a:r>
              </a:p>
              <a:p>
                <a:endParaRPr lang="en-US" dirty="0"/>
              </a:p>
              <a:p>
                <a:pPr algn="r"/>
                <a:r>
                  <a:rPr lang="en-US" dirty="0"/>
                  <a:t>0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200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254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256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456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511</a:t>
                </a:r>
              </a:p>
              <a:p>
                <a:endParaRPr lang="en-US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98C5F6D-ABE9-8848-B366-E5B8BD535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727" y="5045149"/>
                <a:ext cx="0" cy="718250"/>
              </a:xfrm>
              <a:prstGeom prst="line">
                <a:avLst/>
              </a:prstGeom>
              <a:ln w="635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551233A4-F2E1-B04B-BA56-CACADEB8E9B9}"/>
                  </a:ext>
                </a:extLst>
              </p:cNvPr>
              <p:cNvSpPr/>
              <p:nvPr/>
            </p:nvSpPr>
            <p:spPr>
              <a:xfrm flipV="1">
                <a:off x="5341619" y="5763399"/>
                <a:ext cx="2990762" cy="2158409"/>
              </a:xfrm>
              <a:prstGeom prst="arc">
                <a:avLst>
                  <a:gd name="adj1" fmla="val 16200000"/>
                  <a:gd name="adj2" fmla="val 5527261"/>
                </a:avLst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E40F1EB-54E8-8D4F-8C3F-3C65DE37A1F6}"/>
                  </a:ext>
                </a:extLst>
              </p:cNvPr>
              <p:cNvSpPr/>
              <p:nvPr/>
            </p:nvSpPr>
            <p:spPr>
              <a:xfrm>
                <a:off x="6578009" y="5486400"/>
                <a:ext cx="982268" cy="441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7A04FA6-6FC9-2049-A574-F1C587164543}"/>
                  </a:ext>
                </a:extLst>
              </p:cNvPr>
              <p:cNvSpPr txBox="1"/>
              <p:nvPr/>
            </p:nvSpPr>
            <p:spPr>
              <a:xfrm>
                <a:off x="4391246" y="3539031"/>
                <a:ext cx="3190297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Page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P1, 	LDM 	0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          NEW     INSTRUCTION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 JCN 	12	P1</a:t>
                </a:r>
              </a:p>
              <a:p>
                <a:r>
                  <a:rPr lang="en-US" dirty="0"/>
                  <a:t>	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15A303B-92BB-2E49-B419-C6C5B572BB67}"/>
                </a:ext>
              </a:extLst>
            </p:cNvPr>
            <p:cNvSpPr txBox="1"/>
            <p:nvPr/>
          </p:nvSpPr>
          <p:spPr>
            <a:xfrm>
              <a:off x="8228091" y="3929995"/>
              <a:ext cx="319029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Page 1</a:t>
              </a:r>
            </a:p>
            <a:p>
              <a:pPr algn="ctr"/>
              <a:endParaRPr lang="en-US" dirty="0"/>
            </a:p>
            <a:p>
              <a:r>
                <a:rPr lang="en-US" dirty="0"/>
                <a:t>	XCH 	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909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13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2CD2A-AE69-8C4F-9118-E500BD498961}"/>
              </a:ext>
            </a:extLst>
          </p:cNvPr>
          <p:cNvGrpSpPr/>
          <p:nvPr/>
        </p:nvGrpSpPr>
        <p:grpSpPr>
          <a:xfrm>
            <a:off x="653174" y="488602"/>
            <a:ext cx="5196302" cy="3142685"/>
            <a:chOff x="2385241" y="3258668"/>
            <a:chExt cx="5196302" cy="31426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D4E875-7E25-A84F-8C4C-DF2DEA0FF389}"/>
                </a:ext>
              </a:extLst>
            </p:cNvPr>
            <p:cNvSpPr/>
            <p:nvPr/>
          </p:nvSpPr>
          <p:spPr>
            <a:xfrm>
              <a:off x="4391246" y="3965945"/>
              <a:ext cx="3190297" cy="243540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E90AE1-5662-E540-93E0-56788DC5D5FB}"/>
                </a:ext>
              </a:extLst>
            </p:cNvPr>
            <p:cNvSpPr txBox="1"/>
            <p:nvPr/>
          </p:nvSpPr>
          <p:spPr>
            <a:xfrm>
              <a:off x="2385241" y="3258668"/>
              <a:ext cx="198323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Arbitrary Memory</a:t>
              </a:r>
            </a:p>
            <a:p>
              <a:pPr algn="r"/>
              <a:r>
                <a:rPr lang="en-US" dirty="0"/>
                <a:t>Address (hex)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3C0</a:t>
              </a:r>
            </a:p>
            <a:p>
              <a:pPr algn="r"/>
              <a:r>
                <a:rPr lang="en-US" dirty="0"/>
                <a:t>3C2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401</a:t>
              </a:r>
            </a:p>
            <a:p>
              <a:pPr algn="r"/>
              <a:r>
                <a:rPr lang="en-US" dirty="0"/>
                <a:t>403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C6498A-10D8-584B-9956-BFA0645430E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726" y="4141382"/>
              <a:ext cx="0" cy="441251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A92CD-2022-DA4F-A263-2BE179BFAC9E}"/>
                </a:ext>
              </a:extLst>
            </p:cNvPr>
            <p:cNvSpPr/>
            <p:nvPr/>
          </p:nvSpPr>
          <p:spPr>
            <a:xfrm>
              <a:off x="6578009" y="5486400"/>
              <a:ext cx="982268" cy="441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2F8BC0-14A8-1C4B-BA78-BEBAEBBBB330}"/>
                </a:ext>
              </a:extLst>
            </p:cNvPr>
            <p:cNvSpPr txBox="1"/>
            <p:nvPr/>
          </p:nvSpPr>
          <p:spPr>
            <a:xfrm>
              <a:off x="4391246" y="3530710"/>
              <a:ext cx="2487731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P1, 	</a:t>
              </a:r>
              <a:r>
                <a:rPr lang="en-US" b="1" dirty="0">
                  <a:solidFill>
                    <a:srgbClr val="8DA6D7"/>
                  </a:solidFill>
                </a:rPr>
                <a:t>JMS	IN</a:t>
              </a:r>
            </a:p>
            <a:p>
              <a:r>
                <a:rPr lang="en-US" dirty="0"/>
                <a:t>	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>
                  <a:solidFill>
                    <a:srgbClr val="70AE47"/>
                  </a:solidFill>
                </a:rPr>
                <a:t>	</a:t>
              </a:r>
              <a:r>
                <a:rPr lang="en-US" b="1" dirty="0">
                  <a:solidFill>
                    <a:srgbClr val="70AE47"/>
                  </a:solidFill>
                </a:rPr>
                <a:t>JMS	IN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2B1994-A11F-E24A-8EEE-6BAB63885769}"/>
              </a:ext>
            </a:extLst>
          </p:cNvPr>
          <p:cNvGrpSpPr/>
          <p:nvPr/>
        </p:nvGrpSpPr>
        <p:grpSpPr>
          <a:xfrm>
            <a:off x="8145297" y="1060854"/>
            <a:ext cx="3795823" cy="2585323"/>
            <a:chOff x="7198241" y="1612638"/>
            <a:chExt cx="3795823" cy="258532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57E50C5-D0A6-4946-AAFC-6C5E1D9A9C31}"/>
                </a:ext>
              </a:extLst>
            </p:cNvPr>
            <p:cNvSpPr/>
            <p:nvPr/>
          </p:nvSpPr>
          <p:spPr>
            <a:xfrm>
              <a:off x="7198241" y="2039552"/>
              <a:ext cx="3190297" cy="168133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8C5F6D-ABE9-8848-B366-E5B8BD535FC5}"/>
                </a:ext>
              </a:extLst>
            </p:cNvPr>
            <p:cNvCxnSpPr>
              <a:cxnSpLocks/>
            </p:cNvCxnSpPr>
            <p:nvPr/>
          </p:nvCxnSpPr>
          <p:spPr>
            <a:xfrm>
              <a:off x="8382531" y="2576496"/>
              <a:ext cx="0" cy="718250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7A04FA6-6FC9-2049-A574-F1C587164543}"/>
                </a:ext>
              </a:extLst>
            </p:cNvPr>
            <p:cNvSpPr txBox="1"/>
            <p:nvPr/>
          </p:nvSpPr>
          <p:spPr>
            <a:xfrm>
              <a:off x="7198241" y="1612638"/>
              <a:ext cx="3795823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IN, 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	BBL	0</a:t>
              </a:r>
            </a:p>
            <a:p>
              <a:r>
                <a:rPr lang="en-US" dirty="0"/>
                <a:t>	</a:t>
              </a:r>
            </a:p>
            <a:p>
              <a:r>
                <a:rPr lang="en-US" dirty="0"/>
                <a:t>          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1F0206-CECC-1E48-9C31-FF79935B51B0}"/>
              </a:ext>
            </a:extLst>
          </p:cNvPr>
          <p:cNvCxnSpPr>
            <a:cxnSpLocks/>
          </p:cNvCxnSpPr>
          <p:nvPr/>
        </p:nvCxnSpPr>
        <p:spPr>
          <a:xfrm>
            <a:off x="3861222" y="2275083"/>
            <a:ext cx="0" cy="718250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3D73D3-7395-C840-B361-00B218C5E183}"/>
              </a:ext>
            </a:extLst>
          </p:cNvPr>
          <p:cNvCxnSpPr>
            <a:cxnSpLocks/>
          </p:cNvCxnSpPr>
          <p:nvPr/>
        </p:nvCxnSpPr>
        <p:spPr>
          <a:xfrm>
            <a:off x="3860659" y="3303828"/>
            <a:ext cx="0" cy="248555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0B72D2-2A84-744A-AF11-FDE98A934A82}"/>
              </a:ext>
            </a:extLst>
          </p:cNvPr>
          <p:cNvCxnSpPr>
            <a:cxnSpLocks/>
          </p:cNvCxnSpPr>
          <p:nvPr/>
        </p:nvCxnSpPr>
        <p:spPr>
          <a:xfrm flipV="1">
            <a:off x="4845942" y="1812567"/>
            <a:ext cx="3299355" cy="21214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4C4688-6C71-4E49-A054-BF7ED7AD6C58}"/>
              </a:ext>
            </a:extLst>
          </p:cNvPr>
          <p:cNvCxnSpPr>
            <a:cxnSpLocks/>
          </p:cNvCxnSpPr>
          <p:nvPr/>
        </p:nvCxnSpPr>
        <p:spPr>
          <a:xfrm flipH="1" flipV="1">
            <a:off x="4062396" y="2349511"/>
            <a:ext cx="5071731" cy="54585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3BFDB-B619-1947-98E4-2446E938D374}"/>
              </a:ext>
            </a:extLst>
          </p:cNvPr>
          <p:cNvCxnSpPr>
            <a:cxnSpLocks/>
          </p:cNvCxnSpPr>
          <p:nvPr/>
        </p:nvCxnSpPr>
        <p:spPr>
          <a:xfrm flipV="1">
            <a:off x="4845942" y="1812567"/>
            <a:ext cx="3299355" cy="133618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216739-B64A-2F4D-A0D2-22931F231928}"/>
              </a:ext>
            </a:extLst>
          </p:cNvPr>
          <p:cNvCxnSpPr>
            <a:cxnSpLocks/>
          </p:cNvCxnSpPr>
          <p:nvPr/>
        </p:nvCxnSpPr>
        <p:spPr>
          <a:xfrm flipH="1">
            <a:off x="4062396" y="2895363"/>
            <a:ext cx="5071731" cy="53694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4075C1-0814-8F4B-8065-A79AC13C8E20}"/>
              </a:ext>
            </a:extLst>
          </p:cNvPr>
          <p:cNvSpPr/>
          <p:nvPr/>
        </p:nvSpPr>
        <p:spPr>
          <a:xfrm>
            <a:off x="2754591" y="4094644"/>
            <a:ext cx="233916" cy="233916"/>
          </a:xfrm>
          <a:prstGeom prst="rect">
            <a:avLst/>
          </a:prstGeom>
          <a:solidFill>
            <a:srgbClr val="8FAADD"/>
          </a:solidFill>
          <a:ln>
            <a:solidFill>
              <a:srgbClr val="8FA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8CDC73-41F9-C041-8C5E-16C986F6FC2A}"/>
              </a:ext>
            </a:extLst>
          </p:cNvPr>
          <p:cNvSpPr/>
          <p:nvPr/>
        </p:nvSpPr>
        <p:spPr>
          <a:xfrm>
            <a:off x="2754591" y="4417165"/>
            <a:ext cx="233916" cy="233916"/>
          </a:xfrm>
          <a:prstGeom prst="rect">
            <a:avLst/>
          </a:prstGeom>
          <a:solidFill>
            <a:srgbClr val="70AE47"/>
          </a:solidFill>
          <a:ln>
            <a:solidFill>
              <a:srgbClr val="70A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AE47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4A7662-1E97-3945-B8AA-FF12AE7647F3}"/>
              </a:ext>
            </a:extLst>
          </p:cNvPr>
          <p:cNvSpPr txBox="1"/>
          <p:nvPr/>
        </p:nvSpPr>
        <p:spPr>
          <a:xfrm>
            <a:off x="2988507" y="4048995"/>
            <a:ext cx="2305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subroutine call</a:t>
            </a:r>
          </a:p>
          <a:p>
            <a:r>
              <a:rPr lang="en-US" dirty="0"/>
              <a:t>Second subroutine call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A2ED1E-A673-A948-BF36-1BF9060E40C2}"/>
              </a:ext>
            </a:extLst>
          </p:cNvPr>
          <p:cNvGrpSpPr/>
          <p:nvPr/>
        </p:nvGrpSpPr>
        <p:grpSpPr>
          <a:xfrm>
            <a:off x="2843805" y="5362376"/>
            <a:ext cx="1218591" cy="1415787"/>
            <a:chOff x="7493074" y="3489340"/>
            <a:chExt cx="1218591" cy="141578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08A23A-AF54-034B-A427-3499634D8321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D2F71D-DEDD-5249-B3E1-173EBCE46343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F3B5D07-5DAF-6449-AC66-CDF5160B1BB1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B049BB-5467-F147-B36B-85E6D9FD82E1}"/>
              </a:ext>
            </a:extLst>
          </p:cNvPr>
          <p:cNvGrpSpPr/>
          <p:nvPr/>
        </p:nvGrpSpPr>
        <p:grpSpPr>
          <a:xfrm>
            <a:off x="4921071" y="5362376"/>
            <a:ext cx="1218591" cy="1415787"/>
            <a:chOff x="9191293" y="3485149"/>
            <a:chExt cx="1218591" cy="141578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13B392-D8A2-1B4A-B055-10CE9545D1C9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3C2H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D7F0C3-1997-F144-BFBF-B90E47C85C96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743C696-E5F2-8C43-A744-5B584D963244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1D7704-709D-A849-9E21-C2C48459DDC6}"/>
              </a:ext>
            </a:extLst>
          </p:cNvPr>
          <p:cNvGrpSpPr/>
          <p:nvPr/>
        </p:nvGrpSpPr>
        <p:grpSpPr>
          <a:xfrm>
            <a:off x="7110207" y="5358390"/>
            <a:ext cx="1218591" cy="1415787"/>
            <a:chOff x="9191293" y="3485149"/>
            <a:chExt cx="1218591" cy="14157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069D50A-73E0-064B-8D9B-100AD4F10FC2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3C2H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A3DA58B-FDFB-684C-A176-AA424239BC8E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5C9B06F-2E86-4E4C-A51D-6925B1B328FB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E5E4BFD-07F3-504F-A7FB-EDCB4E20F70A}"/>
              </a:ext>
            </a:extLst>
          </p:cNvPr>
          <p:cNvSpPr txBox="1"/>
          <p:nvPr/>
        </p:nvSpPr>
        <p:spPr>
          <a:xfrm>
            <a:off x="2843805" y="5023642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JMS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3D9DFE-B3F0-DE4B-9526-3892EBE7B3D9}"/>
              </a:ext>
            </a:extLst>
          </p:cNvPr>
          <p:cNvSpPr txBox="1"/>
          <p:nvPr/>
        </p:nvSpPr>
        <p:spPr>
          <a:xfrm>
            <a:off x="4965032" y="4769964"/>
            <a:ext cx="124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IN is </a:t>
            </a:r>
          </a:p>
          <a:p>
            <a:r>
              <a:rPr lang="en-US" dirty="0"/>
              <a:t>executing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C6779CE-2291-8F4F-B2DF-4CF353052F20}"/>
              </a:ext>
            </a:extLst>
          </p:cNvPr>
          <p:cNvSpPr txBox="1"/>
          <p:nvPr/>
        </p:nvSpPr>
        <p:spPr>
          <a:xfrm>
            <a:off x="7110207" y="4769963"/>
            <a:ext cx="1254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BBL is</a:t>
            </a:r>
          </a:p>
          <a:p>
            <a:r>
              <a:rPr lang="en-US" dirty="0"/>
              <a:t>performed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C40F61B-0AE0-4145-B29E-41A9F0C6EF12}"/>
              </a:ext>
            </a:extLst>
          </p:cNvPr>
          <p:cNvCxnSpPr>
            <a:cxnSpLocks/>
          </p:cNvCxnSpPr>
          <p:nvPr/>
        </p:nvCxnSpPr>
        <p:spPr>
          <a:xfrm flipH="1">
            <a:off x="4061423" y="560795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4D8AE0A-0BDE-2743-A171-EF9037588489}"/>
              </a:ext>
            </a:extLst>
          </p:cNvPr>
          <p:cNvCxnSpPr>
            <a:cxnSpLocks/>
          </p:cNvCxnSpPr>
          <p:nvPr/>
        </p:nvCxnSpPr>
        <p:spPr>
          <a:xfrm flipH="1">
            <a:off x="6138689" y="604282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595CE13-B236-FD4B-B6C5-444553C12C36}"/>
              </a:ext>
            </a:extLst>
          </p:cNvPr>
          <p:cNvCxnSpPr>
            <a:cxnSpLocks/>
          </p:cNvCxnSpPr>
          <p:nvPr/>
        </p:nvCxnSpPr>
        <p:spPr>
          <a:xfrm flipH="1">
            <a:off x="8327825" y="5620176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33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189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Pseudosubroutine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644D14-3F94-9F43-96C3-C67FA25DB444}"/>
              </a:ext>
            </a:extLst>
          </p:cNvPr>
          <p:cNvCxnSpPr>
            <a:cxnSpLocks/>
          </p:cNvCxnSpPr>
          <p:nvPr/>
        </p:nvCxnSpPr>
        <p:spPr>
          <a:xfrm>
            <a:off x="2328099" y="1059748"/>
            <a:ext cx="1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FAFCD9-F05B-874E-A391-1549BE18FC73}"/>
              </a:ext>
            </a:extLst>
          </p:cNvPr>
          <p:cNvCxnSpPr>
            <a:cxnSpLocks/>
          </p:cNvCxnSpPr>
          <p:nvPr/>
        </p:nvCxnSpPr>
        <p:spPr>
          <a:xfrm flipV="1">
            <a:off x="2328099" y="1059748"/>
            <a:ext cx="1499219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B32677-D80E-514A-A620-534796751986}"/>
              </a:ext>
            </a:extLst>
          </p:cNvPr>
          <p:cNvCxnSpPr>
            <a:cxnSpLocks/>
          </p:cNvCxnSpPr>
          <p:nvPr/>
        </p:nvCxnSpPr>
        <p:spPr>
          <a:xfrm>
            <a:off x="3827318" y="1062132"/>
            <a:ext cx="1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A0B834-9D75-2B45-B967-0CFE73C4CDD1}"/>
              </a:ext>
            </a:extLst>
          </p:cNvPr>
          <p:cNvCxnSpPr>
            <a:cxnSpLocks/>
          </p:cNvCxnSpPr>
          <p:nvPr/>
        </p:nvCxnSpPr>
        <p:spPr>
          <a:xfrm flipH="1">
            <a:off x="2328098" y="1832634"/>
            <a:ext cx="1499220" cy="27691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A05DA0-BBCC-0243-9239-89A922129951}"/>
              </a:ext>
            </a:extLst>
          </p:cNvPr>
          <p:cNvCxnSpPr>
            <a:cxnSpLocks/>
          </p:cNvCxnSpPr>
          <p:nvPr/>
        </p:nvCxnSpPr>
        <p:spPr>
          <a:xfrm flipV="1">
            <a:off x="3840924" y="921292"/>
            <a:ext cx="1499219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09BA7A-468E-1A44-A1FA-EE34DC4762A7}"/>
              </a:ext>
            </a:extLst>
          </p:cNvPr>
          <p:cNvCxnSpPr>
            <a:cxnSpLocks/>
          </p:cNvCxnSpPr>
          <p:nvPr/>
        </p:nvCxnSpPr>
        <p:spPr>
          <a:xfrm flipV="1">
            <a:off x="3830039" y="1174047"/>
            <a:ext cx="1510104" cy="821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7B4763B-A991-5F48-B247-D7E486F0A5CA}"/>
              </a:ext>
            </a:extLst>
          </p:cNvPr>
          <p:cNvCxnSpPr>
            <a:cxnSpLocks/>
          </p:cNvCxnSpPr>
          <p:nvPr/>
        </p:nvCxnSpPr>
        <p:spPr>
          <a:xfrm flipV="1">
            <a:off x="3835481" y="1430537"/>
            <a:ext cx="1504662" cy="552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85E0CA9-06E1-674B-852D-EE332072CFBA}"/>
              </a:ext>
            </a:extLst>
          </p:cNvPr>
          <p:cNvCxnSpPr>
            <a:cxnSpLocks/>
          </p:cNvCxnSpPr>
          <p:nvPr/>
        </p:nvCxnSpPr>
        <p:spPr>
          <a:xfrm flipV="1">
            <a:off x="3849089" y="1692233"/>
            <a:ext cx="1491054" cy="278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01EE04-3138-AA42-9FDC-4429164B6505}"/>
              </a:ext>
            </a:extLst>
          </p:cNvPr>
          <p:cNvCxnSpPr>
            <a:cxnSpLocks/>
          </p:cNvCxnSpPr>
          <p:nvPr/>
        </p:nvCxnSpPr>
        <p:spPr>
          <a:xfrm flipV="1">
            <a:off x="3832761" y="1915728"/>
            <a:ext cx="1507382" cy="67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E424A2-0B18-BD45-B209-A8B24E8B7C57}"/>
              </a:ext>
            </a:extLst>
          </p:cNvPr>
          <p:cNvSpPr txBox="1"/>
          <p:nvPr/>
        </p:nvSpPr>
        <p:spPr>
          <a:xfrm>
            <a:off x="1837643" y="159893"/>
            <a:ext cx="980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64C86-94AF-C741-B30E-E9EF2FDA584B}"/>
              </a:ext>
            </a:extLst>
          </p:cNvPr>
          <p:cNvSpPr txBox="1"/>
          <p:nvPr/>
        </p:nvSpPr>
        <p:spPr>
          <a:xfrm>
            <a:off x="3358634" y="159893"/>
            <a:ext cx="980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Branch</a:t>
            </a:r>
          </a:p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CEB97C-03E5-7748-8FEA-E0FF04EDBC4B}"/>
              </a:ext>
            </a:extLst>
          </p:cNvPr>
          <p:cNvSpPr txBox="1"/>
          <p:nvPr/>
        </p:nvSpPr>
        <p:spPr>
          <a:xfrm>
            <a:off x="4837409" y="159893"/>
            <a:ext cx="100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Jump</a:t>
            </a:r>
          </a:p>
          <a:p>
            <a:pPr algn="ctr"/>
            <a:r>
              <a:rPr lang="en-US" dirty="0"/>
              <a:t>Routines</a:t>
            </a:r>
          </a:p>
        </p:txBody>
      </p:sp>
      <p:sp>
        <p:nvSpPr>
          <p:cNvPr id="74" name="Line Callout 1 (Border and Accent Bar) 73">
            <a:extLst>
              <a:ext uri="{FF2B5EF4-FFF2-40B4-BE49-F238E27FC236}">
                <a16:creationId xmlns:a16="http://schemas.microsoft.com/office/drawing/2014/main" id="{55E0649D-C26C-6F47-9807-0FE2F2817380}"/>
              </a:ext>
            </a:extLst>
          </p:cNvPr>
          <p:cNvSpPr/>
          <p:nvPr/>
        </p:nvSpPr>
        <p:spPr>
          <a:xfrm>
            <a:off x="3988474" y="2480437"/>
            <a:ext cx="1854403" cy="753756"/>
          </a:xfrm>
          <a:prstGeom prst="accentBorderCallout1">
            <a:avLst>
              <a:gd name="adj1" fmla="val 58486"/>
              <a:gd name="adj2" fmla="val -3884"/>
              <a:gd name="adj3" fmla="val -62792"/>
              <a:gd name="adj4" fmla="val -379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Normal subroutine return</a:t>
            </a:r>
          </a:p>
          <a:p>
            <a:pPr algn="just"/>
            <a:r>
              <a:rPr lang="en-US" sz="1100" dirty="0"/>
              <a:t>sequence not followed by </a:t>
            </a:r>
          </a:p>
          <a:p>
            <a:pPr algn="just"/>
            <a:r>
              <a:rPr lang="en-US" sz="1100" dirty="0"/>
              <a:t>Branch Table Program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9790E8-A6E3-5343-969E-6B21D88DC160}"/>
              </a:ext>
            </a:extLst>
          </p:cNvPr>
          <p:cNvCxnSpPr>
            <a:cxnSpLocks/>
          </p:cNvCxnSpPr>
          <p:nvPr/>
        </p:nvCxnSpPr>
        <p:spPr>
          <a:xfrm>
            <a:off x="7032678" y="0"/>
            <a:ext cx="0" cy="349825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4293C-42A5-9144-811C-D614DE3DC6D8}"/>
              </a:ext>
            </a:extLst>
          </p:cNvPr>
          <p:cNvCxnSpPr>
            <a:cxnSpLocks/>
          </p:cNvCxnSpPr>
          <p:nvPr/>
        </p:nvCxnSpPr>
        <p:spPr>
          <a:xfrm flipV="1">
            <a:off x="9435273" y="16238"/>
            <a:ext cx="0" cy="185869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7D12D2C-A7FC-6F40-BBED-52FA396244A9}"/>
              </a:ext>
            </a:extLst>
          </p:cNvPr>
          <p:cNvCxnSpPr>
            <a:cxnSpLocks/>
          </p:cNvCxnSpPr>
          <p:nvPr/>
        </p:nvCxnSpPr>
        <p:spPr>
          <a:xfrm>
            <a:off x="0" y="3498254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31CDD59-FE0D-524E-B749-D516F685A391}"/>
              </a:ext>
            </a:extLst>
          </p:cNvPr>
          <p:cNvSpPr txBox="1"/>
          <p:nvPr/>
        </p:nvSpPr>
        <p:spPr>
          <a:xfrm>
            <a:off x="7133596" y="187493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D5FF33C-75C2-1C46-9F51-C4715E65E0E7}"/>
              </a:ext>
            </a:extLst>
          </p:cNvPr>
          <p:cNvGrpSpPr/>
          <p:nvPr/>
        </p:nvGrpSpPr>
        <p:grpSpPr>
          <a:xfrm>
            <a:off x="8749153" y="1971090"/>
            <a:ext cx="1223250" cy="1218418"/>
            <a:chOff x="7474436" y="422172"/>
            <a:chExt cx="1223250" cy="121841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82EB6B6-780A-C440-820B-79820C27AC29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69B8B5D-2DC9-9947-815D-188EEB06766C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9544CA0-C771-7846-B64A-CBC940AB8B79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1992CA3-9256-084E-82FC-E1763E358728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966917-B0A6-D444-A950-AE2C35FA83A7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F202C95-BB40-B745-8B25-6203AD5FC1D2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BF02E1-1AF9-3747-9123-84896AD94948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7FE02068-9A44-2247-A437-04970F2D836F}"/>
              </a:ext>
            </a:extLst>
          </p:cNvPr>
          <p:cNvSpPr txBox="1"/>
          <p:nvPr/>
        </p:nvSpPr>
        <p:spPr>
          <a:xfrm>
            <a:off x="9731250" y="8710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97A591E-C2B1-1649-9F6F-45026B9C0E8F}"/>
              </a:ext>
            </a:extLst>
          </p:cNvPr>
          <p:cNvGrpSpPr/>
          <p:nvPr/>
        </p:nvGrpSpPr>
        <p:grpSpPr>
          <a:xfrm>
            <a:off x="10082865" y="390009"/>
            <a:ext cx="1223250" cy="1218418"/>
            <a:chOff x="7474436" y="422172"/>
            <a:chExt cx="1223250" cy="121841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1A4D8EF-E6FF-0F4E-9071-505A40CF0AF7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808B5E-8077-9B44-9C4A-99198FBEB4EF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BCCCD6A-C806-3441-AFBE-758A82B94487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0DEBBA-C716-2E44-B6A8-B5BE1032AF38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E47E0B-2157-7349-804D-05F8FB12FA1E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A85E82F-41A8-9B4D-AE04-9873004F4D5B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CF4263B-4F4E-E546-AFE3-49058CB9761B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5E0237E7-EE00-A741-919B-12138A0EA290}"/>
              </a:ext>
            </a:extLst>
          </p:cNvPr>
          <p:cNvSpPr txBox="1"/>
          <p:nvPr/>
        </p:nvSpPr>
        <p:spPr>
          <a:xfrm>
            <a:off x="7118196" y="10343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F18C43C-7865-264A-9260-E42A6238B966}"/>
              </a:ext>
            </a:extLst>
          </p:cNvPr>
          <p:cNvGrpSpPr/>
          <p:nvPr/>
        </p:nvGrpSpPr>
        <p:grpSpPr>
          <a:xfrm>
            <a:off x="7469811" y="406339"/>
            <a:ext cx="1223250" cy="1218418"/>
            <a:chOff x="7474436" y="422172"/>
            <a:chExt cx="1223250" cy="121841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C0A1DB0-202A-6A40-870E-6FD406D68875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AEADBC1-898F-8D47-BB4C-F29724BE2F79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71D0CC3-B68A-7C42-B682-F8F409396F82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D02EA1E-69DA-1A40-A572-4D41C382814D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FCEFBCC-4E79-564F-92A5-BA5FE7DB4EA3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F655AF-9154-104C-89BC-593FF3F1405C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5F50B11-D039-2748-A244-881F382F1D78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4C70599-A54A-DF4A-B48D-D705FCFDB4B1}"/>
              </a:ext>
            </a:extLst>
          </p:cNvPr>
          <p:cNvCxnSpPr>
            <a:cxnSpLocks/>
          </p:cNvCxnSpPr>
          <p:nvPr/>
        </p:nvCxnSpPr>
        <p:spPr>
          <a:xfrm flipH="1">
            <a:off x="7032678" y="1842177"/>
            <a:ext cx="51593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F346E66-F671-E547-9926-423818551BE4}"/>
              </a:ext>
            </a:extLst>
          </p:cNvPr>
          <p:cNvSpPr txBox="1"/>
          <p:nvPr/>
        </p:nvSpPr>
        <p:spPr>
          <a:xfrm>
            <a:off x="13803" y="3566818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Floating Point Numbers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EDC898B-625D-F14D-B7BF-CB7A08BED1E0}"/>
              </a:ext>
            </a:extLst>
          </p:cNvPr>
          <p:cNvGrpSpPr/>
          <p:nvPr/>
        </p:nvGrpSpPr>
        <p:grpSpPr>
          <a:xfrm>
            <a:off x="1431353" y="4004713"/>
            <a:ext cx="8838266" cy="2480461"/>
            <a:chOff x="1431353" y="4004713"/>
            <a:chExt cx="8838266" cy="2480461"/>
          </a:xfrm>
        </p:grpSpPr>
        <p:sp>
          <p:nvSpPr>
            <p:cNvPr id="242" name="Double Brace 241">
              <a:extLst>
                <a:ext uri="{FF2B5EF4-FFF2-40B4-BE49-F238E27FC236}">
                  <a16:creationId xmlns:a16="http://schemas.microsoft.com/office/drawing/2014/main" id="{6844511B-EAA3-B841-B6A3-C092DAE60AF9}"/>
                </a:ext>
              </a:extLst>
            </p:cNvPr>
            <p:cNvSpPr/>
            <p:nvPr/>
          </p:nvSpPr>
          <p:spPr>
            <a:xfrm rot="16200000">
              <a:off x="4856420" y="2516608"/>
              <a:ext cx="1461087" cy="594408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4F5E7F8-1F47-854E-9B12-D7DFDCE3257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440308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6E2BDFA-E792-9049-B6BC-CC96005C52E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476441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D277C04-14A6-4B4A-8A0D-A42BDB44AC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512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BFC501C-EDE9-AA4D-A0FF-1BDC9158626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548997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B5E80A8-E4E6-0D44-9E9C-0C11F30EC4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440308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6384DB9-2D52-9E48-9CB8-5A498632AB7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476441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C97EDE1-4D5D-A84E-BC93-62C78AA686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512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EE0935E-FF62-9A49-83B2-BCD5936ADB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548997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C9F466D-C473-FD46-8E6D-C98D0ADB8F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440176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1D9918C-F8EC-F841-829F-9EA4E904D33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4763089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F1DA00B-CCF9-CF49-A790-717D5F381D4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512732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12001E3-44D7-D14D-86F0-20995CAC1A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548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760B4BF-EF8F-3A47-B6F4-0439EA08265F}"/>
                </a:ext>
              </a:extLst>
            </p:cNvPr>
            <p:cNvSpPr txBox="1"/>
            <p:nvPr/>
          </p:nvSpPr>
          <p:spPr>
            <a:xfrm>
              <a:off x="1431710" y="440176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0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D4DF28D-FEB3-164F-ABF5-D9D2F612C143}"/>
                </a:ext>
              </a:extLst>
            </p:cNvPr>
            <p:cNvSpPr txBox="1"/>
            <p:nvPr/>
          </p:nvSpPr>
          <p:spPr>
            <a:xfrm>
              <a:off x="1431353" y="476176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B737D61-C8FB-C547-96E3-1F41EA345A61}"/>
                </a:ext>
              </a:extLst>
            </p:cNvPr>
            <p:cNvSpPr txBox="1"/>
            <p:nvPr/>
          </p:nvSpPr>
          <p:spPr>
            <a:xfrm>
              <a:off x="1431353" y="513109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2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3610827-B3A1-5947-AA7F-487B05857DAD}"/>
                </a:ext>
              </a:extLst>
            </p:cNvPr>
            <p:cNvSpPr txBox="1"/>
            <p:nvPr/>
          </p:nvSpPr>
          <p:spPr>
            <a:xfrm>
              <a:off x="1435603" y="549109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3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7445C10-346D-D84D-994F-D57FF2756D8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440423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0E65176-B8EB-9E4F-BACE-5832DC1C0A6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47655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C74E8BF-F9CE-8D46-9836-9F9F0BC3CB9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51297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1B66F61-9D63-FB46-AC95-15578773AE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54911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43E5ABA-3A40-4B45-9920-EC0A8D3A390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440679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E95955F-C339-6041-9535-245264EF9EC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476811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92B4657-D31B-2645-8B88-7A3DDA7909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513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5C8AB90-8EA7-6446-95F0-DD4A60B5CC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549368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E96CAE8-4C60-A249-99EA-4558E20C991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440679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4AB23A9-D537-DA45-8E1A-53064E52FA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476811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5E54E19-955F-F54C-9E78-63937986C14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513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355468E-9A80-2C42-B1E2-4F580DE4CE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549368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B510681-6800-0C43-858D-8F72DF6EDA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440546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BF449A1-C564-BC49-A11E-CAB1BE6550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4766790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A95A8C-3683-9141-96AD-75F01866F0B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51310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A185E6C-01A9-4949-BA0B-EBC0AB8577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549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3AE09C4-540E-6C49-A27F-E9EE663E58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4208F6C0-0476-7348-A172-31C8B8FF2B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5AD33BF-D84F-F448-88A8-896AEF4120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9707900-47C4-864B-AFC9-ED53E035778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537144F-28A0-0945-8000-7A3EDA043B9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3EA881AF-ED6A-754F-AF8D-C7F8023C4F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115FCFA8-A5F3-914F-9544-466DC34CF69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3E4F5BC-1985-D544-B1D8-0E96BCD6B7D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4B81018-F62C-2B40-82FC-FC06BE611D8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1A4B3CE-F77B-EB45-B889-719CE24AD80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0BA5932-BA5C-7D45-B58B-1F550073D7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0E402F15-34FF-0D48-A911-EB29E616EB3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4D46225-C39A-5447-B679-425473EFD2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440661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C8E9AEF-A7BD-734C-8946-E7211BD95E4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476793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CBBF348-3070-AA4E-96A4-127429D80EC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513217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0603244-CE1C-D649-9981-974A2D5A0F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549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1F1FE43-A6D2-0242-9F28-53076EC344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440908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0E1A0F6-D382-E34A-966E-62BBB24F817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4770411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3B5E3DBC-9A0A-2244-8F92-BEE9792DC19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513464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9F33C6B-DE26-C546-9828-0D51D42327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549597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FAA704D-07BE-DD43-ADE5-28FBD73E301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441163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6761AEF-388F-1D4B-A1A7-BD66AF8ED6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4772965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C5F4B3F-D569-6640-92B5-1DF866F6536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513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48B387-510B-C641-8BA6-E3859BE813D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549852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D8959BD-5255-2B40-8B99-03A3C6611A0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441163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34D8648-9821-E64A-83D7-F26E00990E3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4772965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EE7F97F-1A92-2641-BB32-B9B2F4813B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513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20F0924-0757-BE41-A9B9-3011972ECA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549852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30B5B85-B6AE-8D42-94CE-6FB7DA108F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441031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81A0BFF-3895-7C48-8F8C-1798CE9A45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4771638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89B0D93-33F1-E146-9368-8EC2EC188A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513587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16E2CD8-0CA0-724C-937D-BAB1784C8B4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549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EEAD4A9-4AAD-FD4A-88B5-4781D09D11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441278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F299BE0-F6C0-AB47-927F-5B8493BFE8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4774112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9DC93BA-C0D2-C544-8D4F-11DB09D554C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513834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A4E15C6-BF83-CE4E-A84E-2035198796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549967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4168A09-C332-8C4E-B20E-3CB9941543A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4413536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FB8803D1-0C07-3D46-82C7-F98F164781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513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0185BE1-2D1B-B04D-8D82-7AE943B096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55004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12C003C-4C42-C04F-B104-FFB2CEF567E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4413536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7E58F8-8600-9341-8EFE-C35B4F3CB1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513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61BEB0-7186-2C46-BE2A-F4AF0D65E7A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55004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0B7C6445-790C-6C46-BEC4-9F70DDE79E8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4412209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BAB5A09-19C4-6142-8722-DDD8AA0C86E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513777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DB5192A-3C91-2241-AB3C-0E66B418F38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549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0E8DA5E-DD37-134A-BDDC-D30E5D3C121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4414683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D1C8310-402A-F746-8C82-FFDE17093E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514024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1AA978B-5465-224D-9B6B-910E2F32B0F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550157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39B98B2-FE59-544D-8B38-08A5A7C572D0}"/>
                </a:ext>
              </a:extLst>
            </p:cNvPr>
            <p:cNvSpPr txBox="1"/>
            <p:nvPr/>
          </p:nvSpPr>
          <p:spPr>
            <a:xfrm>
              <a:off x="8459636" y="6111755"/>
              <a:ext cx="1809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 Characters</a:t>
              </a:r>
            </a:p>
          </p:txBody>
        </p:sp>
        <p:sp>
          <p:nvSpPr>
            <p:cNvPr id="233" name="Double Brace 232">
              <a:extLst>
                <a:ext uri="{FF2B5EF4-FFF2-40B4-BE49-F238E27FC236}">
                  <a16:creationId xmlns:a16="http://schemas.microsoft.com/office/drawing/2014/main" id="{9711B8E6-E739-3E4D-8BC9-35D2C39B2043}"/>
                </a:ext>
              </a:extLst>
            </p:cNvPr>
            <p:cNvSpPr/>
            <p:nvPr/>
          </p:nvSpPr>
          <p:spPr>
            <a:xfrm rot="16200000">
              <a:off x="8640113" y="4745441"/>
              <a:ext cx="1373582" cy="150961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5A629BE3-ACDE-4942-A25D-6852C3D8264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47748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70EC7C1-7563-1D48-A73A-1D680D6E6C4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47748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7FBEF88-723A-6643-B24F-E95AFF032E1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477353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164813F-966E-7747-8BF0-7640262E5FA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4776010"/>
              <a:ext cx="360000" cy="369332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endParaRPr lang="en-US" dirty="0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29CD5D8-C99B-C84E-9E50-79D2869F0043}"/>
                </a:ext>
              </a:extLst>
            </p:cNvPr>
            <p:cNvSpPr txBox="1"/>
            <p:nvPr/>
          </p:nvSpPr>
          <p:spPr>
            <a:xfrm>
              <a:off x="2631577" y="4409084"/>
              <a:ext cx="594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1     2      3    4     5     6     7     8     9     0     8     1    2     4      8    9     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0DD7D47-AE02-5C46-8A41-75EB298ECCD7}"/>
                </a:ext>
              </a:extLst>
            </p:cNvPr>
            <p:cNvSpPr txBox="1"/>
            <p:nvPr/>
          </p:nvSpPr>
          <p:spPr>
            <a:xfrm>
              <a:off x="2960309" y="4004713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Chip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D0F2CE7-62F2-EE49-BE56-A238938CB930}"/>
                </a:ext>
              </a:extLst>
            </p:cNvPr>
            <p:cNvSpPr txBox="1"/>
            <p:nvPr/>
          </p:nvSpPr>
          <p:spPr>
            <a:xfrm>
              <a:off x="4752504" y="6115842"/>
              <a:ext cx="1668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Characters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34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9790E8-A6E3-5343-969E-6B21D88DC160}"/>
              </a:ext>
            </a:extLst>
          </p:cNvPr>
          <p:cNvCxnSpPr>
            <a:cxnSpLocks/>
          </p:cNvCxnSpPr>
          <p:nvPr/>
        </p:nvCxnSpPr>
        <p:spPr>
          <a:xfrm>
            <a:off x="7392867" y="17570"/>
            <a:ext cx="0" cy="684043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1359B82-127F-214A-B554-627E84C2F0F8}"/>
              </a:ext>
            </a:extLst>
          </p:cNvPr>
          <p:cNvGrpSpPr/>
          <p:nvPr/>
        </p:nvGrpSpPr>
        <p:grpSpPr>
          <a:xfrm>
            <a:off x="227264" y="927307"/>
            <a:ext cx="6858748" cy="5003385"/>
            <a:chOff x="3297035" y="611916"/>
            <a:chExt cx="6858748" cy="5003385"/>
          </a:xfrm>
        </p:grpSpPr>
        <p:sp>
          <p:nvSpPr>
            <p:cNvPr id="296" name="Double Brace 295">
              <a:extLst>
                <a:ext uri="{FF2B5EF4-FFF2-40B4-BE49-F238E27FC236}">
                  <a16:creationId xmlns:a16="http://schemas.microsoft.com/office/drawing/2014/main" id="{CBF67901-CC65-0543-B84E-2940915600AA}"/>
                </a:ext>
              </a:extLst>
            </p:cNvPr>
            <p:cNvSpPr/>
            <p:nvPr/>
          </p:nvSpPr>
          <p:spPr>
            <a:xfrm>
              <a:off x="4894924" y="3209177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Double Brace 296">
              <a:extLst>
                <a:ext uri="{FF2B5EF4-FFF2-40B4-BE49-F238E27FC236}">
                  <a16:creationId xmlns:a16="http://schemas.microsoft.com/office/drawing/2014/main" id="{4861628D-0822-BE44-AE41-FAD47A3FED2C}"/>
                </a:ext>
              </a:extLst>
            </p:cNvPr>
            <p:cNvSpPr/>
            <p:nvPr/>
          </p:nvSpPr>
          <p:spPr>
            <a:xfrm>
              <a:off x="4894924" y="4296055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Double Brace 297">
              <a:extLst>
                <a:ext uri="{FF2B5EF4-FFF2-40B4-BE49-F238E27FC236}">
                  <a16:creationId xmlns:a16="http://schemas.microsoft.com/office/drawing/2014/main" id="{13F0827D-2552-A345-A0D1-74476AE2CC91}"/>
                </a:ext>
              </a:extLst>
            </p:cNvPr>
            <p:cNvSpPr/>
            <p:nvPr/>
          </p:nvSpPr>
          <p:spPr>
            <a:xfrm>
              <a:off x="4894924" y="3904240"/>
              <a:ext cx="1537838" cy="341685"/>
            </a:xfrm>
            <a:prstGeom prst="bracePair">
              <a:avLst>
                <a:gd name="adj" fmla="val 21077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Double Brace 294">
              <a:extLst>
                <a:ext uri="{FF2B5EF4-FFF2-40B4-BE49-F238E27FC236}">
                  <a16:creationId xmlns:a16="http://schemas.microsoft.com/office/drawing/2014/main" id="{A58C5BA5-048C-8C43-8F3D-062737E84E74}"/>
                </a:ext>
              </a:extLst>
            </p:cNvPr>
            <p:cNvSpPr/>
            <p:nvPr/>
          </p:nvSpPr>
          <p:spPr>
            <a:xfrm>
              <a:off x="4894924" y="2478418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Double Brace 138">
              <a:extLst>
                <a:ext uri="{FF2B5EF4-FFF2-40B4-BE49-F238E27FC236}">
                  <a16:creationId xmlns:a16="http://schemas.microsoft.com/office/drawing/2014/main" id="{C349D307-F586-AF4D-8286-048806BEBD78}"/>
                </a:ext>
              </a:extLst>
            </p:cNvPr>
            <p:cNvSpPr/>
            <p:nvPr/>
          </p:nvSpPr>
          <p:spPr>
            <a:xfrm>
              <a:off x="4894924" y="2086603"/>
              <a:ext cx="1537838" cy="341685"/>
            </a:xfrm>
            <a:prstGeom prst="bracePair">
              <a:avLst>
                <a:gd name="adj" fmla="val 21077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0F21D237-83FC-374C-9A9E-277BB4AA59B3}"/>
                </a:ext>
              </a:extLst>
            </p:cNvPr>
            <p:cNvSpPr/>
            <p:nvPr/>
          </p:nvSpPr>
          <p:spPr>
            <a:xfrm>
              <a:off x="4699689" y="969781"/>
              <a:ext cx="1487354" cy="4461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A6C127-328E-AF49-84E6-2C273E02D7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845E1F-3F34-B749-93BF-96B60149E0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6E2829-A146-9A4B-B57A-8B9D990ED8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C0979D4-73C8-A34A-A1AD-CE79431D03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2D03530-D25D-9743-89AD-8D68A64BB8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315485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3585EBB-97D6-E44E-936C-C8836AC4DD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5874" y="3503099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6B95C9-AD38-D541-B5E1-D26DCC0876F8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3D22A8B-F420-E543-8AF7-4A35E098E35C}"/>
                </a:ext>
              </a:extLst>
            </p:cNvPr>
            <p:cNvSpPr/>
            <p:nvPr/>
          </p:nvSpPr>
          <p:spPr>
            <a:xfrm>
              <a:off x="4711234" y="362868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ADBAC3B-EE37-C74C-8150-148FC17C60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0D061D-5661-C347-97A7-AC5D1F526F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8395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FF8251B-FCCB-2F43-B2CB-5C01C8A63321}"/>
                </a:ext>
              </a:extLst>
            </p:cNvPr>
            <p:cNvSpPr txBox="1"/>
            <p:nvPr/>
          </p:nvSpPr>
          <p:spPr>
            <a:xfrm>
              <a:off x="3754803" y="1688536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0x139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774195C-ABE6-1841-8124-A3ED78D7558C}"/>
                </a:ext>
              </a:extLst>
            </p:cNvPr>
            <p:cNvSpPr txBox="1"/>
            <p:nvPr/>
          </p:nvSpPr>
          <p:spPr>
            <a:xfrm>
              <a:off x="3754803" y="208660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0x13A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143D22D-EF41-1A49-A0FB-C7404BAD23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35103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0D6A1831-2B93-2D45-A33A-DDC9B1F21AF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385858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811AD9A-FCCE-ED44-BFFF-E19BA8F6E5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421858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F02D9E6-F510-4145-AD65-7096AAB227D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0A116E05-AD8F-364B-97CA-780335B567A9}"/>
                </a:ext>
              </a:extLst>
            </p:cNvPr>
            <p:cNvSpPr txBox="1"/>
            <p:nvPr/>
          </p:nvSpPr>
          <p:spPr>
            <a:xfrm>
              <a:off x="3754803" y="2433034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0x13B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B8718D1-FC30-3943-9F2D-A20F37F4B412}"/>
                </a:ext>
              </a:extLst>
            </p:cNvPr>
            <p:cNvSpPr txBox="1"/>
            <p:nvPr/>
          </p:nvSpPr>
          <p:spPr>
            <a:xfrm>
              <a:off x="3754803" y="283110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0x13C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A57384D8-BA77-AC41-A39B-734F08CB701A}"/>
                </a:ext>
              </a:extLst>
            </p:cNvPr>
            <p:cNvSpPr txBox="1"/>
            <p:nvPr/>
          </p:nvSpPr>
          <p:spPr>
            <a:xfrm>
              <a:off x="3754803" y="3177532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0x13D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FCD1370-D6B3-D140-98E9-A918085D2B58}"/>
                </a:ext>
              </a:extLst>
            </p:cNvPr>
            <p:cNvSpPr txBox="1"/>
            <p:nvPr/>
          </p:nvSpPr>
          <p:spPr>
            <a:xfrm>
              <a:off x="3754803" y="354159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5E758DEC-7977-3649-A18E-8F74A01518B2}"/>
                </a:ext>
              </a:extLst>
            </p:cNvPr>
            <p:cNvSpPr txBox="1"/>
            <p:nvPr/>
          </p:nvSpPr>
          <p:spPr>
            <a:xfrm>
              <a:off x="3754803" y="3888022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0x13F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AA4549D-9D36-EC49-B1EF-F16BC6A462AA}"/>
                </a:ext>
              </a:extLst>
            </p:cNvPr>
            <p:cNvSpPr txBox="1"/>
            <p:nvPr/>
          </p:nvSpPr>
          <p:spPr>
            <a:xfrm>
              <a:off x="3754803" y="4244036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0x140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CC10D875-44E8-D94D-AC61-21333028E88C}"/>
                </a:ext>
              </a:extLst>
            </p:cNvPr>
            <p:cNvSpPr txBox="1"/>
            <p:nvPr/>
          </p:nvSpPr>
          <p:spPr>
            <a:xfrm>
              <a:off x="3754803" y="4590467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0x141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D121B7D3-8EE8-D04F-8590-980E7BA4ABD9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618D9B4-C0A6-5244-8EF7-B28EB42E33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493690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3A8E3D-AC34-E847-94CB-529F688CB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494024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FE5A7AE-5580-A44A-82B0-352A9E2DA521}"/>
                </a:ext>
              </a:extLst>
            </p:cNvPr>
            <p:cNvSpPr txBox="1"/>
            <p:nvPr/>
          </p:nvSpPr>
          <p:spPr>
            <a:xfrm>
              <a:off x="3743582" y="4961337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0x142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FDE3E0-6664-9B41-8C38-DFD866083CF2}"/>
                </a:ext>
              </a:extLst>
            </p:cNvPr>
            <p:cNvSpPr txBox="1"/>
            <p:nvPr/>
          </p:nvSpPr>
          <p:spPr>
            <a:xfrm>
              <a:off x="3297035" y="633967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8121A03-ABF1-EA4E-A069-C79E93D22FD8}"/>
                </a:ext>
              </a:extLst>
            </p:cNvPr>
            <p:cNvSpPr txBox="1"/>
            <p:nvPr/>
          </p:nvSpPr>
          <p:spPr>
            <a:xfrm>
              <a:off x="6595976" y="2085199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		0x13A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7543C447-0AB3-DD42-8A83-7996FE461B4A}"/>
                </a:ext>
              </a:extLst>
            </p:cNvPr>
            <p:cNvSpPr txBox="1"/>
            <p:nvPr/>
          </p:nvSpPr>
          <p:spPr>
            <a:xfrm>
              <a:off x="6049314" y="611916"/>
              <a:ext cx="12016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Instruction</a:t>
              </a:r>
            </a:p>
            <a:p>
              <a:pPr algn="ctr"/>
              <a:r>
                <a:rPr lang="en-US" dirty="0"/>
                <a:t>Number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C4233F3B-6596-6D40-92D0-A7078093F453}"/>
                </a:ext>
              </a:extLst>
            </p:cNvPr>
            <p:cNvSpPr txBox="1"/>
            <p:nvPr/>
          </p:nvSpPr>
          <p:spPr>
            <a:xfrm>
              <a:off x="6595975" y="2604093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2		0x13B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3D5DB46-98F6-834F-B70A-F45BACFF0A8D}"/>
                </a:ext>
              </a:extLst>
            </p:cNvPr>
            <p:cNvSpPr txBox="1"/>
            <p:nvPr/>
          </p:nvSpPr>
          <p:spPr>
            <a:xfrm>
              <a:off x="6595975" y="3343508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3		0x13D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C8D88D-9E45-CC4E-A5B5-17A9D8AEB143}"/>
                </a:ext>
              </a:extLst>
            </p:cNvPr>
            <p:cNvSpPr txBox="1"/>
            <p:nvPr/>
          </p:nvSpPr>
          <p:spPr>
            <a:xfrm>
              <a:off x="6595974" y="3881834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4		0x13F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F54BD27-5F9D-554F-8F6D-F1DAB889FA29}"/>
                </a:ext>
              </a:extLst>
            </p:cNvPr>
            <p:cNvSpPr txBox="1"/>
            <p:nvPr/>
          </p:nvSpPr>
          <p:spPr>
            <a:xfrm>
              <a:off x="6595974" y="4425813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5		0x140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11F89665-365C-2D4E-9B2E-EF0EEB097DD2}"/>
                </a:ext>
              </a:extLst>
            </p:cNvPr>
            <p:cNvSpPr txBox="1"/>
            <p:nvPr/>
          </p:nvSpPr>
          <p:spPr>
            <a:xfrm>
              <a:off x="7471009" y="611916"/>
              <a:ext cx="26847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 Counter Contents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454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Program Representation in Memory</a:t>
            </a:r>
          </a:p>
        </p:txBody>
      </p:sp>
      <p:sp>
        <p:nvSpPr>
          <p:cNvPr id="312" name="Double Brace 311">
            <a:extLst>
              <a:ext uri="{FF2B5EF4-FFF2-40B4-BE49-F238E27FC236}">
                <a16:creationId xmlns:a16="http://schemas.microsoft.com/office/drawing/2014/main" id="{1EB42309-6AD7-BC47-91B5-F2181ED91C79}"/>
              </a:ext>
            </a:extLst>
          </p:cNvPr>
          <p:cNvSpPr/>
          <p:nvPr/>
        </p:nvSpPr>
        <p:spPr>
          <a:xfrm>
            <a:off x="9246595" y="2434323"/>
            <a:ext cx="1537838" cy="653602"/>
          </a:xfrm>
          <a:prstGeom prst="bracePair">
            <a:avLst>
              <a:gd name="adj" fmla="val 1108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C33C02-F0BE-6C45-B81D-79C7471B2B34}"/>
              </a:ext>
            </a:extLst>
          </p:cNvPr>
          <p:cNvSpPr/>
          <p:nvPr/>
        </p:nvSpPr>
        <p:spPr>
          <a:xfrm>
            <a:off x="9051360" y="1285172"/>
            <a:ext cx="1487354" cy="446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D5B2EB2E-F11A-2D46-9359-FF039D3CBB22}"/>
              </a:ext>
            </a:extLst>
          </p:cNvPr>
          <p:cNvSpPr txBox="1">
            <a:spLocks noChangeAspect="1"/>
          </p:cNvSpPr>
          <p:nvPr/>
        </p:nvSpPr>
        <p:spPr>
          <a:xfrm>
            <a:off x="9025404" y="205374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2B1204E8-9C54-4C4F-B9B6-5282B184F80A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2401994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43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27DA323-4FEE-6E4A-86C6-2F19A2ECD6DE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2761994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258A1E0-F883-874D-A14B-8702305D9572}"/>
              </a:ext>
            </a:extLst>
          </p:cNvPr>
          <p:cNvSpPr txBox="1">
            <a:spLocks noChangeAspect="1"/>
          </p:cNvSpPr>
          <p:nvPr/>
        </p:nvSpPr>
        <p:spPr>
          <a:xfrm>
            <a:off x="9026659" y="381849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515D2CE-96E3-604B-9C93-C6F83E66C260}"/>
              </a:ext>
            </a:extLst>
          </p:cNvPr>
          <p:cNvSpPr/>
          <p:nvPr/>
        </p:nvSpPr>
        <p:spPr>
          <a:xfrm>
            <a:off x="9051360" y="1882878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FFA78B-805F-4840-9427-1E9342D208E6}"/>
              </a:ext>
            </a:extLst>
          </p:cNvPr>
          <p:cNvSpPr/>
          <p:nvPr/>
        </p:nvSpPr>
        <p:spPr>
          <a:xfrm>
            <a:off x="9062905" y="3944079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1E8256F-7C4D-6C43-95EE-4D69A07CBF89}"/>
              </a:ext>
            </a:extLst>
          </p:cNvPr>
          <p:cNvCxnSpPr>
            <a:cxnSpLocks/>
          </p:cNvCxnSpPr>
          <p:nvPr/>
        </p:nvCxnSpPr>
        <p:spPr>
          <a:xfrm flipH="1" flipV="1">
            <a:off x="9024845" y="15874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BF07269-6BD4-0840-94A8-CD0317EE9F57}"/>
              </a:ext>
            </a:extLst>
          </p:cNvPr>
          <p:cNvCxnSpPr>
            <a:cxnSpLocks/>
          </p:cNvCxnSpPr>
          <p:nvPr/>
        </p:nvCxnSpPr>
        <p:spPr>
          <a:xfrm flipH="1" flipV="1">
            <a:off x="10560066" y="1590812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550DD3-3007-164D-A1B3-ECAFF8C011AF}"/>
              </a:ext>
            </a:extLst>
          </p:cNvPr>
          <p:cNvSpPr txBox="1"/>
          <p:nvPr/>
        </p:nvSpPr>
        <p:spPr>
          <a:xfrm>
            <a:off x="7834332" y="2003927"/>
            <a:ext cx="82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any - 1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79D580C-C721-FE48-A634-D11804DF07AB}"/>
              </a:ext>
            </a:extLst>
          </p:cNvPr>
          <p:cNvSpPr txBox="1"/>
          <p:nvPr/>
        </p:nvSpPr>
        <p:spPr>
          <a:xfrm>
            <a:off x="7834332" y="2401994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any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A9B3AFCE-8594-2643-81C0-0F1BD8602B4C}"/>
              </a:ext>
            </a:extLst>
          </p:cNvPr>
          <p:cNvSpPr txBox="1">
            <a:spLocks noChangeAspect="1"/>
          </p:cNvSpPr>
          <p:nvPr/>
        </p:nvSpPr>
        <p:spPr>
          <a:xfrm>
            <a:off x="9029450" y="381484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DFEC2864-5363-0B47-B40A-6D8C87FA6FDD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417397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1940905-1395-B54C-8481-C6A316EC75B6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453397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15A3631-048B-BC49-BF64-0249B1962A72}"/>
              </a:ext>
            </a:extLst>
          </p:cNvPr>
          <p:cNvSpPr txBox="1">
            <a:spLocks noChangeAspect="1"/>
          </p:cNvSpPr>
          <p:nvPr/>
        </p:nvSpPr>
        <p:spPr>
          <a:xfrm>
            <a:off x="9033498" y="4882222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4F90FF2A-0093-C54A-98DB-3F69DBCACAC1}"/>
              </a:ext>
            </a:extLst>
          </p:cNvPr>
          <p:cNvSpPr txBox="1"/>
          <p:nvPr/>
        </p:nvSpPr>
        <p:spPr>
          <a:xfrm>
            <a:off x="7834332" y="2748425"/>
            <a:ext cx="8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 + 1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D8AAB31F-CF81-6E49-A85E-F03856A958A3}"/>
              </a:ext>
            </a:extLst>
          </p:cNvPr>
          <p:cNvSpPr txBox="1"/>
          <p:nvPr/>
        </p:nvSpPr>
        <p:spPr>
          <a:xfrm>
            <a:off x="7834332" y="3146492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FC1746E8-65A8-3144-BCB7-470384CBEF79}"/>
              </a:ext>
            </a:extLst>
          </p:cNvPr>
          <p:cNvSpPr txBox="1"/>
          <p:nvPr/>
        </p:nvSpPr>
        <p:spPr>
          <a:xfrm>
            <a:off x="7834332" y="3492923"/>
            <a:ext cx="8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21DA8218-FC5B-6F44-94F8-02BC1404DE3C}"/>
              </a:ext>
            </a:extLst>
          </p:cNvPr>
          <p:cNvSpPr txBox="1"/>
          <p:nvPr/>
        </p:nvSpPr>
        <p:spPr>
          <a:xfrm>
            <a:off x="7834332" y="3856982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0x3A2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FF734497-9979-7049-8204-46167D819460}"/>
              </a:ext>
            </a:extLst>
          </p:cNvPr>
          <p:cNvSpPr txBox="1"/>
          <p:nvPr/>
        </p:nvSpPr>
        <p:spPr>
          <a:xfrm>
            <a:off x="7834332" y="420341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0x3A3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841ACDFC-0142-AF48-8DAB-86630216E09F}"/>
              </a:ext>
            </a:extLst>
          </p:cNvPr>
          <p:cNvSpPr txBox="1"/>
          <p:nvPr/>
        </p:nvSpPr>
        <p:spPr>
          <a:xfrm>
            <a:off x="7834332" y="455942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0x3A4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C164361-DD61-0746-AB89-C75479D65D90}"/>
              </a:ext>
            </a:extLst>
          </p:cNvPr>
          <p:cNvSpPr txBox="1"/>
          <p:nvPr/>
        </p:nvSpPr>
        <p:spPr>
          <a:xfrm>
            <a:off x="7834332" y="49058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0x3A5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7CD30B1B-2189-9F45-A597-FE832F59727F}"/>
              </a:ext>
            </a:extLst>
          </p:cNvPr>
          <p:cNvSpPr/>
          <p:nvPr/>
        </p:nvSpPr>
        <p:spPr>
          <a:xfrm>
            <a:off x="9051360" y="5547697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F0C1A828-2F1A-9E43-A78B-97A0C92DF99A}"/>
              </a:ext>
            </a:extLst>
          </p:cNvPr>
          <p:cNvCxnSpPr>
            <a:cxnSpLocks/>
          </p:cNvCxnSpPr>
          <p:nvPr/>
        </p:nvCxnSpPr>
        <p:spPr>
          <a:xfrm flipH="1" flipV="1">
            <a:off x="9024845" y="525229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072417EC-855F-4D4B-BB94-5FB9D2613970}"/>
              </a:ext>
            </a:extLst>
          </p:cNvPr>
          <p:cNvCxnSpPr>
            <a:cxnSpLocks/>
          </p:cNvCxnSpPr>
          <p:nvPr/>
        </p:nvCxnSpPr>
        <p:spPr>
          <a:xfrm flipH="1" flipV="1">
            <a:off x="10570952" y="525563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1932C46A-82B5-4546-B566-FAD9219840D6}"/>
              </a:ext>
            </a:extLst>
          </p:cNvPr>
          <p:cNvSpPr txBox="1"/>
          <p:nvPr/>
        </p:nvSpPr>
        <p:spPr>
          <a:xfrm>
            <a:off x="7823111" y="527672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0x3A6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9C47802F-CF7D-F742-8D47-B039F2B87A09}"/>
              </a:ext>
            </a:extLst>
          </p:cNvPr>
          <p:cNvSpPr txBox="1"/>
          <p:nvPr/>
        </p:nvSpPr>
        <p:spPr>
          <a:xfrm>
            <a:off x="6845690" y="947767"/>
            <a:ext cx="289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Arbitrary Memory </a:t>
            </a:r>
          </a:p>
          <a:p>
            <a:pPr algn="ctr"/>
            <a:r>
              <a:rPr lang="en-US" dirty="0"/>
              <a:t>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09D413F9-07AF-DC43-95E5-654B7073B212}"/>
              </a:ext>
            </a:extLst>
          </p:cNvPr>
          <p:cNvSpPr txBox="1"/>
          <p:nvPr/>
        </p:nvSpPr>
        <p:spPr>
          <a:xfrm>
            <a:off x="9263588" y="9911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50804BBA-2A50-CF46-8891-BEBAC1E616D3}"/>
              </a:ext>
            </a:extLst>
          </p:cNvPr>
          <p:cNvSpPr txBox="1"/>
          <p:nvPr/>
        </p:nvSpPr>
        <p:spPr>
          <a:xfrm>
            <a:off x="10990813" y="2123895"/>
            <a:ext cx="1201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Jump</a:t>
            </a:r>
          </a:p>
          <a:p>
            <a:pPr algn="ctr"/>
            <a:r>
              <a:rPr lang="en-US" dirty="0"/>
              <a:t>Instruction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1B1842E-AE1C-144A-91B7-ACAD9A7A849E}"/>
              </a:ext>
            </a:extLst>
          </p:cNvPr>
          <p:cNvSpPr txBox="1"/>
          <p:nvPr/>
        </p:nvSpPr>
        <p:spPr>
          <a:xfrm>
            <a:off x="7421442" y="119270"/>
            <a:ext cx="183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Addressing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640ABF69-B059-BD4C-8E8E-DC067847413E}"/>
              </a:ext>
            </a:extLst>
          </p:cNvPr>
          <p:cNvCxnSpPr>
            <a:cxnSpLocks/>
          </p:cNvCxnSpPr>
          <p:nvPr/>
        </p:nvCxnSpPr>
        <p:spPr>
          <a:xfrm flipH="1" flipV="1">
            <a:off x="9051358" y="3239328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28AC2B31-DD9C-734F-A79F-1DC69015E95A}"/>
              </a:ext>
            </a:extLst>
          </p:cNvPr>
          <p:cNvCxnSpPr>
            <a:cxnSpLocks/>
          </p:cNvCxnSpPr>
          <p:nvPr/>
        </p:nvCxnSpPr>
        <p:spPr>
          <a:xfrm flipH="1" flipV="1">
            <a:off x="10564807" y="3242664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FC1F44-BF3C-8549-987D-0954A980A410}"/>
              </a:ext>
            </a:extLst>
          </p:cNvPr>
          <p:cNvSpPr txBox="1"/>
          <p:nvPr/>
        </p:nvSpPr>
        <p:spPr>
          <a:xfrm>
            <a:off x="11072084" y="3735560"/>
            <a:ext cx="1039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Address </a:t>
            </a:r>
          </a:p>
          <a:p>
            <a:pPr algn="ctr"/>
            <a:r>
              <a:rPr lang="en-US" dirty="0"/>
              <a:t>0x3A2 </a:t>
            </a:r>
          </a:p>
          <a:p>
            <a:pPr algn="ctr"/>
            <a:r>
              <a:rPr lang="en-US" dirty="0"/>
              <a:t>Specified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69D10BC-65D9-F449-9FE3-93A3206FDE38}"/>
              </a:ext>
            </a:extLst>
          </p:cNvPr>
          <p:cNvCxnSpPr>
            <a:stCxn id="312" idx="3"/>
            <a:endCxn id="327" idx="3"/>
          </p:cNvCxnSpPr>
          <p:nvPr/>
        </p:nvCxnSpPr>
        <p:spPr>
          <a:xfrm flipH="1">
            <a:off x="10567288" y="2761124"/>
            <a:ext cx="217145" cy="1233716"/>
          </a:xfrm>
          <a:prstGeom prst="curvedConnector3">
            <a:avLst>
              <a:gd name="adj1" fmla="val -1052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50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70698A-4751-3F42-9196-9545DA136D5F}"/>
              </a:ext>
            </a:extLst>
          </p:cNvPr>
          <p:cNvCxnSpPr>
            <a:cxnSpLocks/>
          </p:cNvCxnSpPr>
          <p:nvPr/>
        </p:nvCxnSpPr>
        <p:spPr>
          <a:xfrm>
            <a:off x="5749123" y="17570"/>
            <a:ext cx="0" cy="684043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199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 Addressing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14D51-5755-A044-8F5E-A8D2193E1FAE}"/>
              </a:ext>
            </a:extLst>
          </p:cNvPr>
          <p:cNvGrpSpPr/>
          <p:nvPr/>
        </p:nvGrpSpPr>
        <p:grpSpPr>
          <a:xfrm>
            <a:off x="92484" y="947767"/>
            <a:ext cx="5567302" cy="4253579"/>
            <a:chOff x="92484" y="947767"/>
            <a:chExt cx="5567302" cy="42535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921E4-3EBE-874F-87BD-0B3E75B6EE2E}"/>
                </a:ext>
              </a:extLst>
            </p:cNvPr>
            <p:cNvSpPr/>
            <p:nvPr/>
          </p:nvSpPr>
          <p:spPr>
            <a:xfrm>
              <a:off x="3887585" y="1025017"/>
              <a:ext cx="1772201" cy="139961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1CB240-5053-3C4E-B610-1930CD89E83D}"/>
                </a:ext>
              </a:extLst>
            </p:cNvPr>
            <p:cNvSpPr/>
            <p:nvPr/>
          </p:nvSpPr>
          <p:spPr>
            <a:xfrm>
              <a:off x="1658493" y="1285172"/>
              <a:ext cx="1487354" cy="3696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87AB5B-C226-454A-9ACC-3B5C307D153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2537" y="2053746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79F964-13DD-D64D-BA78-69252EE0D9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240199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465FF8-4456-A842-B6B6-8C2FCF0A33A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276199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C59A47-2B7F-D248-A771-16B4F2B21C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3792" y="3818490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268E205-63FE-BD4F-BE0C-ECD2ACDB1B04}"/>
                </a:ext>
              </a:extLst>
            </p:cNvPr>
            <p:cNvSpPr/>
            <p:nvPr/>
          </p:nvSpPr>
          <p:spPr>
            <a:xfrm>
              <a:off x="1658493" y="188287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619795-AF0E-5540-9632-BB38B0AAE2F4}"/>
                </a:ext>
              </a:extLst>
            </p:cNvPr>
            <p:cNvSpPr/>
            <p:nvPr/>
          </p:nvSpPr>
          <p:spPr>
            <a:xfrm>
              <a:off x="1670038" y="3944079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07A66B-C89A-DB45-8C50-901F34A70F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1978" y="158747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2857A5C-141C-8C48-B0D4-5EDAB34AC8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7199" y="159081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3EDF8C-3572-8C46-B6B5-CA49462C9FB2}"/>
                </a:ext>
              </a:extLst>
            </p:cNvPr>
            <p:cNvSpPr txBox="1"/>
            <p:nvPr/>
          </p:nvSpPr>
          <p:spPr>
            <a:xfrm>
              <a:off x="441465" y="200392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0x1FF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E63B69-B14E-3549-92DA-363343E13493}"/>
                </a:ext>
              </a:extLst>
            </p:cNvPr>
            <p:cNvSpPr txBox="1"/>
            <p:nvPr/>
          </p:nvSpPr>
          <p:spPr>
            <a:xfrm>
              <a:off x="441465" y="240199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0x200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66B47C-E207-1845-BB2A-C256C4A4F5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3" y="381484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73AE61-6D03-FC4C-99A2-84DD4C18AA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417397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199335-9F13-D242-9588-8145D63206D9}"/>
                </a:ext>
              </a:extLst>
            </p:cNvPr>
            <p:cNvSpPr txBox="1"/>
            <p:nvPr/>
          </p:nvSpPr>
          <p:spPr>
            <a:xfrm>
              <a:off x="441465" y="2748425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0x201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097031-7038-D246-A3F2-E37821DE58D4}"/>
                </a:ext>
              </a:extLst>
            </p:cNvPr>
            <p:cNvSpPr txBox="1"/>
            <p:nvPr/>
          </p:nvSpPr>
          <p:spPr>
            <a:xfrm>
              <a:off x="441465" y="314649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CF88C6-03DD-9043-9299-A4BDDCB8703F}"/>
                </a:ext>
              </a:extLst>
            </p:cNvPr>
            <p:cNvSpPr txBox="1"/>
            <p:nvPr/>
          </p:nvSpPr>
          <p:spPr>
            <a:xfrm>
              <a:off x="441465" y="3492923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2167A02-70B3-BB4D-938D-FEDC43BE58CA}"/>
                </a:ext>
              </a:extLst>
            </p:cNvPr>
            <p:cNvSpPr txBox="1"/>
            <p:nvPr/>
          </p:nvSpPr>
          <p:spPr>
            <a:xfrm>
              <a:off x="441465" y="385698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0x21B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1C45DE-4850-D34D-BFFF-22838A987AE2}"/>
                </a:ext>
              </a:extLst>
            </p:cNvPr>
            <p:cNvSpPr txBox="1"/>
            <p:nvPr/>
          </p:nvSpPr>
          <p:spPr>
            <a:xfrm>
              <a:off x="441465" y="420341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0x21C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731E5A-8694-9B4B-BC84-44482D33CEC1}"/>
                </a:ext>
              </a:extLst>
            </p:cNvPr>
            <p:cNvSpPr/>
            <p:nvPr/>
          </p:nvSpPr>
          <p:spPr>
            <a:xfrm>
              <a:off x="1658493" y="481835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06A2EB-5BC7-8348-80AC-221E68C53C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1978" y="4522949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EAD7E1-FD9C-F34A-8604-1D3F843F6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8085" y="45262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B57EA4-F6CA-804E-9F6A-76648CD2068B}"/>
                </a:ext>
              </a:extLst>
            </p:cNvPr>
            <p:cNvSpPr txBox="1"/>
            <p:nvPr/>
          </p:nvSpPr>
          <p:spPr>
            <a:xfrm>
              <a:off x="430244" y="461269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0x21D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FA5EE4-F017-8E4B-9E59-922615368C9D}"/>
                </a:ext>
              </a:extLst>
            </p:cNvPr>
            <p:cNvSpPr txBox="1"/>
            <p:nvPr/>
          </p:nvSpPr>
          <p:spPr>
            <a:xfrm>
              <a:off x="92484" y="947767"/>
              <a:ext cx="15378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Memory </a:t>
              </a:r>
            </a:p>
            <a:p>
              <a:pPr algn="ctr"/>
              <a:r>
                <a:rPr lang="en-US" dirty="0"/>
                <a:t>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81A32B-E45A-0A4A-B2BD-6FB243ED99BF}"/>
                </a:ext>
              </a:extLst>
            </p:cNvPr>
            <p:cNvSpPr txBox="1"/>
            <p:nvPr/>
          </p:nvSpPr>
          <p:spPr>
            <a:xfrm>
              <a:off x="1870721" y="991100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FA389F8-B3C6-7744-83E3-142F0A1518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58491" y="3239328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895C57D-1DC4-9E46-841A-5E8A711187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940" y="324266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103AA31C-EF73-B940-9A89-A5217433C8EA}"/>
                </a:ext>
              </a:extLst>
            </p:cNvPr>
            <p:cNvCxnSpPr>
              <a:cxnSpLocks/>
              <a:stCxn id="37" idx="3"/>
              <a:endCxn id="3" idx="1"/>
            </p:cNvCxnSpPr>
            <p:nvPr/>
          </p:nvCxnSpPr>
          <p:spPr>
            <a:xfrm flipV="1">
              <a:off x="3174422" y="1724827"/>
              <a:ext cx="713163" cy="86183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0521FC-B2D5-FF43-AC4E-7A4CE8732B91}"/>
                </a:ext>
              </a:extLst>
            </p:cNvPr>
            <p:cNvSpPr txBox="1"/>
            <p:nvPr/>
          </p:nvSpPr>
          <p:spPr>
            <a:xfrm>
              <a:off x="4007313" y="1011835"/>
              <a:ext cx="1520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Register Pair 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FE7AD7-F731-3B4F-914D-704F9B3F37D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98571" y="157093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E10E3AB-11B6-0442-87BA-2144B9BC1A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98572" y="1930068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330C8974-D869-FC4C-BE3B-229516A30A02}"/>
                </a:ext>
              </a:extLst>
            </p:cNvPr>
            <p:cNvCxnSpPr>
              <a:cxnSpLocks/>
              <a:stCxn id="3" idx="2"/>
              <a:endCxn id="46" idx="3"/>
            </p:cNvCxnSpPr>
            <p:nvPr/>
          </p:nvCxnSpPr>
          <p:spPr>
            <a:xfrm rot="5400000">
              <a:off x="3186619" y="2412439"/>
              <a:ext cx="1574870" cy="159926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Double Brace 82">
            <a:extLst>
              <a:ext uri="{FF2B5EF4-FFF2-40B4-BE49-F238E27FC236}">
                <a16:creationId xmlns:a16="http://schemas.microsoft.com/office/drawing/2014/main" id="{44EBD812-833C-C14A-A1E4-52526A604ABB}"/>
              </a:ext>
            </a:extLst>
          </p:cNvPr>
          <p:cNvSpPr/>
          <p:nvPr/>
        </p:nvSpPr>
        <p:spPr>
          <a:xfrm>
            <a:off x="7585447" y="4134436"/>
            <a:ext cx="1537838" cy="653602"/>
          </a:xfrm>
          <a:prstGeom prst="bracePair">
            <a:avLst>
              <a:gd name="adj" fmla="val 1108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1B6A2DA-82E2-9649-9666-A17B65D012E8}"/>
              </a:ext>
            </a:extLst>
          </p:cNvPr>
          <p:cNvSpPr/>
          <p:nvPr/>
        </p:nvSpPr>
        <p:spPr>
          <a:xfrm>
            <a:off x="7407616" y="1557315"/>
            <a:ext cx="1487354" cy="446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07A820-B2AE-2448-9177-F9F7E7800CD4}"/>
              </a:ext>
            </a:extLst>
          </p:cNvPr>
          <p:cNvSpPr txBox="1">
            <a:spLocks noChangeAspect="1"/>
          </p:cNvSpPr>
          <p:nvPr/>
        </p:nvSpPr>
        <p:spPr>
          <a:xfrm>
            <a:off x="7381660" y="2325889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7C2DF7E-17D8-664C-B265-2130508007AC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267413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EA2167-E165-5745-AA69-9562A2B7276E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303413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B15B993-BE6C-9C4D-9345-04DAB9D10DA3}"/>
              </a:ext>
            </a:extLst>
          </p:cNvPr>
          <p:cNvSpPr txBox="1">
            <a:spLocks noChangeAspect="1"/>
          </p:cNvSpPr>
          <p:nvPr/>
        </p:nvSpPr>
        <p:spPr>
          <a:xfrm>
            <a:off x="7382915" y="4090633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47F0F80-BE5E-9D4D-88D8-CEC0C024E861}"/>
              </a:ext>
            </a:extLst>
          </p:cNvPr>
          <p:cNvSpPr/>
          <p:nvPr/>
        </p:nvSpPr>
        <p:spPr>
          <a:xfrm>
            <a:off x="7407616" y="2155021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BE1BD3-7013-0D47-BAAF-ADC9B04062EA}"/>
              </a:ext>
            </a:extLst>
          </p:cNvPr>
          <p:cNvSpPr/>
          <p:nvPr/>
        </p:nvSpPr>
        <p:spPr>
          <a:xfrm>
            <a:off x="7419161" y="421622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629A188-BAA3-0D4A-ABB0-2676886598D2}"/>
              </a:ext>
            </a:extLst>
          </p:cNvPr>
          <p:cNvCxnSpPr>
            <a:cxnSpLocks/>
          </p:cNvCxnSpPr>
          <p:nvPr/>
        </p:nvCxnSpPr>
        <p:spPr>
          <a:xfrm flipH="1" flipV="1">
            <a:off x="7381101" y="1859619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DA261CE-84FB-A24F-BD6C-DB29DF70FBDD}"/>
              </a:ext>
            </a:extLst>
          </p:cNvPr>
          <p:cNvCxnSpPr>
            <a:cxnSpLocks/>
          </p:cNvCxnSpPr>
          <p:nvPr/>
        </p:nvCxnSpPr>
        <p:spPr>
          <a:xfrm flipH="1" flipV="1">
            <a:off x="8916322" y="186295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58695A7-0926-984B-A887-71B1EABA0FC3}"/>
              </a:ext>
            </a:extLst>
          </p:cNvPr>
          <p:cNvSpPr txBox="1"/>
          <p:nvPr/>
        </p:nvSpPr>
        <p:spPr>
          <a:xfrm>
            <a:off x="6190588" y="227607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0x30E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40569D-C75D-A045-BF90-4B1F3E87C58F}"/>
              </a:ext>
            </a:extLst>
          </p:cNvPr>
          <p:cNvSpPr txBox="1"/>
          <p:nvPr/>
        </p:nvSpPr>
        <p:spPr>
          <a:xfrm>
            <a:off x="6190588" y="267413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0x30F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810D066-6087-9E4F-927D-62AD55FC1135}"/>
              </a:ext>
            </a:extLst>
          </p:cNvPr>
          <p:cNvSpPr txBox="1">
            <a:spLocks noChangeAspect="1"/>
          </p:cNvSpPr>
          <p:nvPr/>
        </p:nvSpPr>
        <p:spPr>
          <a:xfrm>
            <a:off x="7385706" y="4086983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9A20D3A-414B-1444-A119-DA8D10F70318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444611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984A568-55A1-9945-A265-862DA2B34695}"/>
              </a:ext>
            </a:extLst>
          </p:cNvPr>
          <p:cNvSpPr txBox="1"/>
          <p:nvPr/>
        </p:nvSpPr>
        <p:spPr>
          <a:xfrm>
            <a:off x="6190588" y="302056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379F60-115F-5D4A-A169-3633116EC6D8}"/>
              </a:ext>
            </a:extLst>
          </p:cNvPr>
          <p:cNvSpPr txBox="1"/>
          <p:nvPr/>
        </p:nvSpPr>
        <p:spPr>
          <a:xfrm>
            <a:off x="6190588" y="341863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3F3914F-55F3-584E-B4FA-A83AD0CA2AEB}"/>
              </a:ext>
            </a:extLst>
          </p:cNvPr>
          <p:cNvSpPr txBox="1"/>
          <p:nvPr/>
        </p:nvSpPr>
        <p:spPr>
          <a:xfrm>
            <a:off x="6190588" y="3765066"/>
            <a:ext cx="8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88CA75-6197-364F-B352-9950B99C1D96}"/>
              </a:ext>
            </a:extLst>
          </p:cNvPr>
          <p:cNvSpPr txBox="1"/>
          <p:nvPr/>
        </p:nvSpPr>
        <p:spPr>
          <a:xfrm>
            <a:off x="6190588" y="412912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FD40F43-23C5-2843-B6E8-2076041A98DD}"/>
              </a:ext>
            </a:extLst>
          </p:cNvPr>
          <p:cNvSpPr txBox="1"/>
          <p:nvPr/>
        </p:nvSpPr>
        <p:spPr>
          <a:xfrm>
            <a:off x="6190588" y="44755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2C8CD0-45DA-FC4E-9CDC-4B7CC34E941C}"/>
              </a:ext>
            </a:extLst>
          </p:cNvPr>
          <p:cNvSpPr/>
          <p:nvPr/>
        </p:nvSpPr>
        <p:spPr>
          <a:xfrm>
            <a:off x="7407616" y="5090494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6FF6179-D4D9-AB42-8028-8360C8C76599}"/>
              </a:ext>
            </a:extLst>
          </p:cNvPr>
          <p:cNvCxnSpPr>
            <a:cxnSpLocks/>
          </p:cNvCxnSpPr>
          <p:nvPr/>
        </p:nvCxnSpPr>
        <p:spPr>
          <a:xfrm flipH="1" flipV="1">
            <a:off x="7381101" y="4795092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7A538B-D973-3146-B52A-BA74D7EE39D5}"/>
              </a:ext>
            </a:extLst>
          </p:cNvPr>
          <p:cNvCxnSpPr>
            <a:cxnSpLocks/>
          </p:cNvCxnSpPr>
          <p:nvPr/>
        </p:nvCxnSpPr>
        <p:spPr>
          <a:xfrm flipH="1" flipV="1">
            <a:off x="8927208" y="4798428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030BE43-2F62-4348-8AFD-3B073C8ECEDF}"/>
              </a:ext>
            </a:extLst>
          </p:cNvPr>
          <p:cNvSpPr txBox="1"/>
          <p:nvPr/>
        </p:nvSpPr>
        <p:spPr>
          <a:xfrm>
            <a:off x="6179367" y="488484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0x3A6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B5FBA7F-CCB8-8A4E-AD43-FEF340275D07}"/>
              </a:ext>
            </a:extLst>
          </p:cNvPr>
          <p:cNvSpPr txBox="1"/>
          <p:nvPr/>
        </p:nvSpPr>
        <p:spPr>
          <a:xfrm>
            <a:off x="5841607" y="1219910"/>
            <a:ext cx="1537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 </a:t>
            </a:r>
          </a:p>
          <a:p>
            <a:pPr algn="ctr"/>
            <a:r>
              <a:rPr lang="en-US" dirty="0"/>
              <a:t>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06D0825-6B15-1241-BC9F-22034792A3D6}"/>
              </a:ext>
            </a:extLst>
          </p:cNvPr>
          <p:cNvSpPr txBox="1"/>
          <p:nvPr/>
        </p:nvSpPr>
        <p:spPr>
          <a:xfrm>
            <a:off x="7619844" y="1263243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6832618-124F-1A49-8A8D-B10035A88197}"/>
              </a:ext>
            </a:extLst>
          </p:cNvPr>
          <p:cNvSpPr txBox="1"/>
          <p:nvPr/>
        </p:nvSpPr>
        <p:spPr>
          <a:xfrm>
            <a:off x="9322229" y="4073792"/>
            <a:ext cx="297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for Jump on Condition 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21F58D8-7817-9048-9081-D70C9BDBBBD6}"/>
              </a:ext>
            </a:extLst>
          </p:cNvPr>
          <p:cNvSpPr txBox="1"/>
          <p:nvPr/>
        </p:nvSpPr>
        <p:spPr>
          <a:xfrm>
            <a:off x="5777698" y="119270"/>
            <a:ext cx="22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Page Addressing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6D8A7F-1D17-B54B-AA00-8740A92AE537}"/>
              </a:ext>
            </a:extLst>
          </p:cNvPr>
          <p:cNvCxnSpPr>
            <a:cxnSpLocks/>
          </p:cNvCxnSpPr>
          <p:nvPr/>
        </p:nvCxnSpPr>
        <p:spPr>
          <a:xfrm flipH="1" flipV="1">
            <a:off x="7407614" y="351147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9A5DC13-7F2F-A745-ACE3-585E6E6D3122}"/>
              </a:ext>
            </a:extLst>
          </p:cNvPr>
          <p:cNvCxnSpPr>
            <a:cxnSpLocks/>
          </p:cNvCxnSpPr>
          <p:nvPr/>
        </p:nvCxnSpPr>
        <p:spPr>
          <a:xfrm flipH="1" flipV="1">
            <a:off x="8921063" y="3514807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F25CCE3-64BB-B146-8DAD-776D50D701F6}"/>
              </a:ext>
            </a:extLst>
          </p:cNvPr>
          <p:cNvSpPr txBox="1"/>
          <p:nvPr/>
        </p:nvSpPr>
        <p:spPr>
          <a:xfrm>
            <a:off x="9322229" y="4488316"/>
            <a:ext cx="24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Address within this page</a:t>
            </a:r>
          </a:p>
        </p:txBody>
      </p: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3F0E25E0-6352-5640-9715-00DECB5F7ED3}"/>
              </a:ext>
            </a:extLst>
          </p:cNvPr>
          <p:cNvCxnSpPr>
            <a:cxnSpLocks/>
            <a:stCxn id="83" idx="3"/>
            <a:endCxn id="86" idx="3"/>
          </p:cNvCxnSpPr>
          <p:nvPr/>
        </p:nvCxnSpPr>
        <p:spPr>
          <a:xfrm flipH="1" flipV="1">
            <a:off x="8923545" y="2858803"/>
            <a:ext cx="199740" cy="1602434"/>
          </a:xfrm>
          <a:prstGeom prst="curvedConnector3">
            <a:avLst>
              <a:gd name="adj1" fmla="val -1144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B39ED3C-162B-0349-B3FA-BF6C5D7D39CD}"/>
              </a:ext>
            </a:extLst>
          </p:cNvPr>
          <p:cNvSpPr txBox="1"/>
          <p:nvPr/>
        </p:nvSpPr>
        <p:spPr>
          <a:xfrm>
            <a:off x="28574" y="5345886"/>
            <a:ext cx="199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 Addressing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C79B781-103B-4541-B1A4-923D437949E0}"/>
              </a:ext>
            </a:extLst>
          </p:cNvPr>
          <p:cNvCxnSpPr>
            <a:cxnSpLocks/>
          </p:cNvCxnSpPr>
          <p:nvPr/>
        </p:nvCxnSpPr>
        <p:spPr>
          <a:xfrm>
            <a:off x="0" y="5201346"/>
            <a:ext cx="5777698" cy="311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A9E4CA-CB2F-1042-B408-DC6C739B2358}"/>
              </a:ext>
            </a:extLst>
          </p:cNvPr>
          <p:cNvGrpSpPr/>
          <p:nvPr/>
        </p:nvGrpSpPr>
        <p:grpSpPr>
          <a:xfrm>
            <a:off x="2763684" y="5203496"/>
            <a:ext cx="1538397" cy="1600985"/>
            <a:chOff x="2763684" y="5203496"/>
            <a:chExt cx="1538397" cy="160098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CBC3F2-199C-0F4D-B113-709B6F1F181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64243" y="5948167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D3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CBB5CDA-3AF7-534B-B072-E4B20FFD8E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684" y="5481897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3B3EFFD-8505-E24F-8B03-06E16EF038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8905" y="5485233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306517-0F36-4546-B916-0FA850599F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684" y="630630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26C0C4A-F34F-9C46-B73E-1886FB160B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8905" y="630963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16DF643-9CC5-BA4A-A5CA-70C1AF6BAEAA}"/>
                </a:ext>
              </a:extLst>
            </p:cNvPr>
            <p:cNvSpPr txBox="1"/>
            <p:nvPr/>
          </p:nvSpPr>
          <p:spPr>
            <a:xfrm>
              <a:off x="3036832" y="5203496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633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27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 and use of the </a:t>
            </a:r>
          </a:p>
          <a:p>
            <a:r>
              <a:rPr lang="en-US" dirty="0"/>
              <a:t>Stack for Addressing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921E4-3EBE-874F-87BD-0B3E75B6EE2E}"/>
              </a:ext>
            </a:extLst>
          </p:cNvPr>
          <p:cNvSpPr/>
          <p:nvPr/>
        </p:nvSpPr>
        <p:spPr>
          <a:xfrm>
            <a:off x="478973" y="1014130"/>
            <a:ext cx="2775072" cy="498389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0521FC-B2D5-FF43-AC4E-7A4CE8732B91}"/>
              </a:ext>
            </a:extLst>
          </p:cNvPr>
          <p:cNvSpPr txBox="1"/>
          <p:nvPr/>
        </p:nvSpPr>
        <p:spPr>
          <a:xfrm>
            <a:off x="2201780" y="158950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D5ACBC3-11D5-9545-A0ED-A73A4BA56880}"/>
              </a:ext>
            </a:extLst>
          </p:cNvPr>
          <p:cNvCxnSpPr>
            <a:cxnSpLocks/>
          </p:cNvCxnSpPr>
          <p:nvPr/>
        </p:nvCxnSpPr>
        <p:spPr>
          <a:xfrm>
            <a:off x="707572" y="1260718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AEC6C82-516C-1248-9D9C-53CAB0AFA4C7}"/>
              </a:ext>
            </a:extLst>
          </p:cNvPr>
          <p:cNvCxnSpPr>
            <a:cxnSpLocks/>
          </p:cNvCxnSpPr>
          <p:nvPr/>
        </p:nvCxnSpPr>
        <p:spPr>
          <a:xfrm flipV="1">
            <a:off x="1545771" y="1299730"/>
            <a:ext cx="1" cy="105001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25B47E2-129F-0449-8403-9756DB202DE5}"/>
              </a:ext>
            </a:extLst>
          </p:cNvPr>
          <p:cNvCxnSpPr>
            <a:cxnSpLocks/>
          </p:cNvCxnSpPr>
          <p:nvPr/>
        </p:nvCxnSpPr>
        <p:spPr>
          <a:xfrm>
            <a:off x="707572" y="2349745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BD2B310-A44F-7049-851B-2E32FECFB55B}"/>
              </a:ext>
            </a:extLst>
          </p:cNvPr>
          <p:cNvSpPr txBox="1"/>
          <p:nvPr/>
        </p:nvSpPr>
        <p:spPr>
          <a:xfrm>
            <a:off x="1051887" y="238650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C03BBF5-FED9-0A4C-8A2F-1B91F45C1A30}"/>
              </a:ext>
            </a:extLst>
          </p:cNvPr>
          <p:cNvCxnSpPr>
            <a:cxnSpLocks/>
          </p:cNvCxnSpPr>
          <p:nvPr/>
        </p:nvCxnSpPr>
        <p:spPr>
          <a:xfrm flipV="1">
            <a:off x="1532307" y="2789021"/>
            <a:ext cx="0" cy="3539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FEB9C92-2935-5B4E-B7AF-6D26BEE516F5}"/>
              </a:ext>
            </a:extLst>
          </p:cNvPr>
          <p:cNvCxnSpPr>
            <a:cxnSpLocks/>
          </p:cNvCxnSpPr>
          <p:nvPr/>
        </p:nvCxnSpPr>
        <p:spPr>
          <a:xfrm>
            <a:off x="694107" y="3160280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BC133C0-5EB6-1B4A-BDFB-2FF0FB9FA342}"/>
              </a:ext>
            </a:extLst>
          </p:cNvPr>
          <p:cNvCxnSpPr>
            <a:cxnSpLocks/>
          </p:cNvCxnSpPr>
          <p:nvPr/>
        </p:nvCxnSpPr>
        <p:spPr>
          <a:xfrm>
            <a:off x="707572" y="2777612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3EBEF8A-F7D2-4147-9EDF-A95BEE38A5A5}"/>
              </a:ext>
            </a:extLst>
          </p:cNvPr>
          <p:cNvSpPr txBox="1"/>
          <p:nvPr/>
        </p:nvSpPr>
        <p:spPr>
          <a:xfrm>
            <a:off x="2201780" y="2755840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4213FE6-281E-3D45-A197-F3C70C64F40D}"/>
              </a:ext>
            </a:extLst>
          </p:cNvPr>
          <p:cNvSpPr txBox="1"/>
          <p:nvPr/>
        </p:nvSpPr>
        <p:spPr>
          <a:xfrm>
            <a:off x="1032980" y="3179723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8724CD6-28CC-F947-B886-F25665917703}"/>
              </a:ext>
            </a:extLst>
          </p:cNvPr>
          <p:cNvCxnSpPr>
            <a:cxnSpLocks/>
          </p:cNvCxnSpPr>
          <p:nvPr/>
        </p:nvCxnSpPr>
        <p:spPr>
          <a:xfrm flipV="1">
            <a:off x="1513400" y="3582236"/>
            <a:ext cx="0" cy="937316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ACF1BAF-06B5-2545-8D54-BF7A538B0E90}"/>
              </a:ext>
            </a:extLst>
          </p:cNvPr>
          <p:cNvCxnSpPr>
            <a:cxnSpLocks/>
          </p:cNvCxnSpPr>
          <p:nvPr/>
        </p:nvCxnSpPr>
        <p:spPr>
          <a:xfrm>
            <a:off x="675200" y="4519552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8E25B6B-E545-4243-82BA-260E682FFEB6}"/>
              </a:ext>
            </a:extLst>
          </p:cNvPr>
          <p:cNvCxnSpPr>
            <a:cxnSpLocks/>
          </p:cNvCxnSpPr>
          <p:nvPr/>
        </p:nvCxnSpPr>
        <p:spPr>
          <a:xfrm>
            <a:off x="688665" y="3570827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F8048D7F-90D9-674D-8930-0924B49F426F}"/>
              </a:ext>
            </a:extLst>
          </p:cNvPr>
          <p:cNvSpPr txBox="1"/>
          <p:nvPr/>
        </p:nvSpPr>
        <p:spPr>
          <a:xfrm>
            <a:off x="2284687" y="3796708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2E51960-34C6-E044-8E70-167C5708A699}"/>
              </a:ext>
            </a:extLst>
          </p:cNvPr>
          <p:cNvSpPr txBox="1"/>
          <p:nvPr/>
        </p:nvSpPr>
        <p:spPr>
          <a:xfrm>
            <a:off x="1065352" y="450981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7E8B0AE-10E6-9E48-BE68-6A78D249F1AD}"/>
              </a:ext>
            </a:extLst>
          </p:cNvPr>
          <p:cNvCxnSpPr>
            <a:cxnSpLocks/>
          </p:cNvCxnSpPr>
          <p:nvPr/>
        </p:nvCxnSpPr>
        <p:spPr>
          <a:xfrm flipV="1">
            <a:off x="1545772" y="4912327"/>
            <a:ext cx="0" cy="3539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B02DF5D-F082-9048-AA57-8E5B4090A2AC}"/>
              </a:ext>
            </a:extLst>
          </p:cNvPr>
          <p:cNvCxnSpPr>
            <a:cxnSpLocks/>
          </p:cNvCxnSpPr>
          <p:nvPr/>
        </p:nvCxnSpPr>
        <p:spPr>
          <a:xfrm>
            <a:off x="721037" y="4900918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97E8FE9-0E9B-F447-AC3D-585E76AF29E2}"/>
              </a:ext>
            </a:extLst>
          </p:cNvPr>
          <p:cNvSpPr txBox="1"/>
          <p:nvPr/>
        </p:nvSpPr>
        <p:spPr>
          <a:xfrm>
            <a:off x="1169814" y="5363945"/>
            <a:ext cx="68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etc</a:t>
            </a:r>
            <a:r>
              <a:rPr lang="en-US" dirty="0"/>
              <a:t>….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47CDF1-E477-8048-B30F-57109B654EB6}"/>
              </a:ext>
            </a:extLst>
          </p:cNvPr>
          <p:cNvGrpSpPr/>
          <p:nvPr/>
        </p:nvGrpSpPr>
        <p:grpSpPr>
          <a:xfrm>
            <a:off x="3702093" y="1014130"/>
            <a:ext cx="4735688" cy="3732041"/>
            <a:chOff x="3702093" y="1014130"/>
            <a:chExt cx="4735688" cy="373204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003BD49-AC60-AD46-9B15-8EF2425E8945}"/>
                </a:ext>
              </a:extLst>
            </p:cNvPr>
            <p:cNvSpPr/>
            <p:nvPr/>
          </p:nvSpPr>
          <p:spPr>
            <a:xfrm>
              <a:off x="3702093" y="1014130"/>
              <a:ext cx="4735688" cy="373204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D11850F-A29C-6A47-BF8D-8D365A06B19A}"/>
                </a:ext>
              </a:extLst>
            </p:cNvPr>
            <p:cNvSpPr txBox="1"/>
            <p:nvPr/>
          </p:nvSpPr>
          <p:spPr>
            <a:xfrm>
              <a:off x="3935215" y="1596401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6D09091-08D6-3A4E-B467-3EEBF56916FC}"/>
                </a:ext>
              </a:extLst>
            </p:cNvPr>
            <p:cNvCxnSpPr>
              <a:cxnSpLocks/>
            </p:cNvCxnSpPr>
            <p:nvPr/>
          </p:nvCxnSpPr>
          <p:spPr>
            <a:xfrm>
              <a:off x="4274281" y="1260718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D66AE5-B8A0-2B4F-8765-67A1E8050BEE}"/>
                </a:ext>
              </a:extLst>
            </p:cNvPr>
            <p:cNvCxnSpPr>
              <a:cxnSpLocks/>
            </p:cNvCxnSpPr>
            <p:nvPr/>
          </p:nvCxnSpPr>
          <p:spPr>
            <a:xfrm>
              <a:off x="4274281" y="2349745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2408A0D-F7AA-7140-851F-D4892A064FFB}"/>
                </a:ext>
              </a:extLst>
            </p:cNvPr>
            <p:cNvCxnSpPr>
              <a:cxnSpLocks/>
            </p:cNvCxnSpPr>
            <p:nvPr/>
          </p:nvCxnSpPr>
          <p:spPr>
            <a:xfrm>
              <a:off x="4260816" y="2768392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87AE0E6-A980-924A-973E-541E4907DB59}"/>
                </a:ext>
              </a:extLst>
            </p:cNvPr>
            <p:cNvSpPr txBox="1"/>
            <p:nvPr/>
          </p:nvSpPr>
          <p:spPr>
            <a:xfrm>
              <a:off x="3935215" y="2325580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3C0AD06-7BC2-BC4C-8FD3-2F968DA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4241909" y="3735780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DCFDDD8-4A6B-7248-84D5-579CE6367F5B}"/>
                </a:ext>
              </a:extLst>
            </p:cNvPr>
            <p:cNvSpPr txBox="1"/>
            <p:nvPr/>
          </p:nvSpPr>
          <p:spPr>
            <a:xfrm>
              <a:off x="3935215" y="3050531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227DACE-AA89-F64F-9A03-0F5431D84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0995" y="1299730"/>
              <a:ext cx="0" cy="2789990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A51486F-49CF-B04E-A66B-7850ABEB4929}"/>
                </a:ext>
              </a:extLst>
            </p:cNvPr>
            <p:cNvSpPr txBox="1"/>
            <p:nvPr/>
          </p:nvSpPr>
          <p:spPr>
            <a:xfrm>
              <a:off x="4736521" y="4276066"/>
              <a:ext cx="68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etc</a:t>
              </a:r>
              <a:r>
                <a:rPr lang="en-US" dirty="0"/>
                <a:t>….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B362EE8-C978-E248-A59A-A0740E27C2B2}"/>
                </a:ext>
              </a:extLst>
            </p:cNvPr>
            <p:cNvCxnSpPr>
              <a:cxnSpLocks/>
            </p:cNvCxnSpPr>
            <p:nvPr/>
          </p:nvCxnSpPr>
          <p:spPr>
            <a:xfrm>
              <a:off x="6666854" y="2730743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8DF315D-4165-7E41-BBEB-402EF9F58EAA}"/>
                </a:ext>
              </a:extLst>
            </p:cNvPr>
            <p:cNvSpPr txBox="1"/>
            <p:nvPr/>
          </p:nvSpPr>
          <p:spPr>
            <a:xfrm>
              <a:off x="6666854" y="2767506"/>
              <a:ext cx="16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Addition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F146DF2-B60E-A349-ACB2-106454B906F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854" y="3158610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5EDDDDC-19A9-F54E-BBCB-B1BDCAA00205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6" y="2349745"/>
              <a:ext cx="729638" cy="4858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B6F1357-D192-4B4A-BE18-56002427CC6E}"/>
                </a:ext>
              </a:extLst>
            </p:cNvPr>
            <p:cNvCxnSpPr>
              <a:cxnSpLocks/>
            </p:cNvCxnSpPr>
            <p:nvPr/>
          </p:nvCxnSpPr>
          <p:spPr>
            <a:xfrm>
              <a:off x="5950681" y="2730743"/>
              <a:ext cx="716173" cy="20976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6D2D6D8A-2B2B-EF4E-AB69-469C63F37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822" y="3032395"/>
              <a:ext cx="662388" cy="7033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BABDAF4-CAEF-C444-AB20-BB204BA8C4DF}"/>
              </a:ext>
            </a:extLst>
          </p:cNvPr>
          <p:cNvGrpSpPr/>
          <p:nvPr/>
        </p:nvGrpSpPr>
        <p:grpSpPr>
          <a:xfrm>
            <a:off x="8678412" y="1105885"/>
            <a:ext cx="3329808" cy="3459478"/>
            <a:chOff x="3702093" y="1014131"/>
            <a:chExt cx="3329808" cy="345947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0735FD50-A585-644B-AF06-EC62C64BA18A}"/>
                </a:ext>
              </a:extLst>
            </p:cNvPr>
            <p:cNvSpPr/>
            <p:nvPr/>
          </p:nvSpPr>
          <p:spPr>
            <a:xfrm>
              <a:off x="3702093" y="1014131"/>
              <a:ext cx="3329808" cy="345947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DD79C5C-2CC8-8E41-B599-570AA23E9C18}"/>
                </a:ext>
              </a:extLst>
            </p:cNvPr>
            <p:cNvSpPr txBox="1"/>
            <p:nvPr/>
          </p:nvSpPr>
          <p:spPr>
            <a:xfrm>
              <a:off x="3814105" y="1072240"/>
              <a:ext cx="1516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Main Program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DE98CE0-DF77-C94E-AC34-05BC56DE1558}"/>
                </a:ext>
              </a:extLst>
            </p:cNvPr>
            <p:cNvSpPr txBox="1"/>
            <p:nvPr/>
          </p:nvSpPr>
          <p:spPr>
            <a:xfrm>
              <a:off x="3775087" y="2272289"/>
              <a:ext cx="1594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Call Instruction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9F0E36E-8829-4445-B375-E8AA72E00532}"/>
                </a:ext>
              </a:extLst>
            </p:cNvPr>
            <p:cNvSpPr txBox="1"/>
            <p:nvPr/>
          </p:nvSpPr>
          <p:spPr>
            <a:xfrm>
              <a:off x="5789848" y="2792886"/>
              <a:ext cx="1242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Subroutine</a:t>
              </a: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2820C277-DAE5-1040-ADB4-90A2776DAE70}"/>
                </a:ext>
              </a:extLst>
            </p:cNvPr>
            <p:cNvCxnSpPr>
              <a:cxnSpLocks/>
              <a:stCxn id="207" idx="0"/>
              <a:endCxn id="203" idx="2"/>
            </p:cNvCxnSpPr>
            <p:nvPr/>
          </p:nvCxnSpPr>
          <p:spPr>
            <a:xfrm flipV="1">
              <a:off x="4572261" y="1441572"/>
              <a:ext cx="1" cy="830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9" name="Curved Connector 218">
            <a:extLst>
              <a:ext uri="{FF2B5EF4-FFF2-40B4-BE49-F238E27FC236}">
                <a16:creationId xmlns:a16="http://schemas.microsoft.com/office/drawing/2014/main" id="{C417756D-B770-A64C-952F-2E44EC714B14}"/>
              </a:ext>
            </a:extLst>
          </p:cNvPr>
          <p:cNvCxnSpPr>
            <a:cxnSpLocks/>
            <a:stCxn id="207" idx="3"/>
            <a:endCxn id="213" idx="0"/>
          </p:cNvCxnSpPr>
          <p:nvPr/>
        </p:nvCxnSpPr>
        <p:spPr>
          <a:xfrm>
            <a:off x="10345753" y="2548709"/>
            <a:ext cx="1041441" cy="335931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824915D2-CBE8-A045-8FD1-A588A2F10CE8}"/>
              </a:ext>
            </a:extLst>
          </p:cNvPr>
          <p:cNvSpPr txBox="1"/>
          <p:nvPr/>
        </p:nvSpPr>
        <p:spPr>
          <a:xfrm>
            <a:off x="8751406" y="3527134"/>
            <a:ext cx="16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Next Instruction</a:t>
            </a:r>
          </a:p>
        </p:txBody>
      </p:sp>
      <p:cxnSp>
        <p:nvCxnSpPr>
          <p:cNvPr id="221" name="Curved Connector 220">
            <a:extLst>
              <a:ext uri="{FF2B5EF4-FFF2-40B4-BE49-F238E27FC236}">
                <a16:creationId xmlns:a16="http://schemas.microsoft.com/office/drawing/2014/main" id="{8689F3E1-D06C-8146-9E2D-C5AC9C31C8BB}"/>
              </a:ext>
            </a:extLst>
          </p:cNvPr>
          <p:cNvCxnSpPr>
            <a:cxnSpLocks/>
            <a:stCxn id="213" idx="2"/>
            <a:endCxn id="220" idx="3"/>
          </p:cNvCxnSpPr>
          <p:nvPr/>
        </p:nvCxnSpPr>
        <p:spPr>
          <a:xfrm rot="5400000">
            <a:off x="10686676" y="3011282"/>
            <a:ext cx="457828" cy="94320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A12258E9-D2DB-EA4A-A33D-E6949500284A}"/>
              </a:ext>
            </a:extLst>
          </p:cNvPr>
          <p:cNvCxnSpPr>
            <a:cxnSpLocks/>
            <a:endCxn id="220" idx="2"/>
          </p:cNvCxnSpPr>
          <p:nvPr/>
        </p:nvCxnSpPr>
        <p:spPr>
          <a:xfrm flipV="1">
            <a:off x="9597696" y="3896466"/>
            <a:ext cx="0" cy="642494"/>
          </a:xfrm>
          <a:prstGeom prst="straightConnector1">
            <a:avLst/>
          </a:prstGeom>
          <a:ln w="38100">
            <a:solidFill>
              <a:srgbClr val="8C818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74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/>
                <a:t>	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  <a:endParaRPr lang="en-GB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PH) 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PM)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/>
                <a:t>               </a:t>
              </a:r>
              <a:r>
                <a:rPr lang="en-GB" dirty="0"/>
                <a:t>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27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 and use of the </a:t>
            </a:r>
          </a:p>
          <a:p>
            <a:r>
              <a:rPr lang="en-US" dirty="0"/>
              <a:t>Stack for Addressing 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8E5E96-8674-9D45-95D3-3B56D5F569ED}"/>
              </a:ext>
            </a:extLst>
          </p:cNvPr>
          <p:cNvGrpSpPr/>
          <p:nvPr/>
        </p:nvGrpSpPr>
        <p:grpSpPr>
          <a:xfrm>
            <a:off x="3514959" y="-1455947"/>
            <a:ext cx="8751479" cy="8203992"/>
            <a:chOff x="3514959" y="-1455947"/>
            <a:chExt cx="8751479" cy="820399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659AF7-A5B6-BC45-941C-D7A71512C17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5012" y="-349968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039326-1640-8546-A517-BE73A3FEECB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9059" y="-172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4E04B8-13F4-ED4E-8F66-698416EAA0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9059" y="35828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D246C4-0376-2D4A-8B81-4A92A96212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7418" y="38457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53ED40-B6FF-E24B-9D8D-81BE12449CA0}"/>
                </a:ext>
              </a:extLst>
            </p:cNvPr>
            <p:cNvSpPr/>
            <p:nvPr/>
          </p:nvSpPr>
          <p:spPr>
            <a:xfrm>
              <a:off x="5103664" y="3971324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A20E49D-F85C-7D4B-89F3-D37FA8C5B8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4453" y="-816238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CDA6ECF-2309-0842-8E0F-8C22A27923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0825" y="-81290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062364E-81EA-604B-A390-EAC653BD2C6C}"/>
                </a:ext>
              </a:extLst>
            </p:cNvPr>
            <p:cNvSpPr txBox="1"/>
            <p:nvPr/>
          </p:nvSpPr>
          <p:spPr>
            <a:xfrm>
              <a:off x="3863940" y="-399787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0xC01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84D6783-3778-2B4C-92EF-DD790BEFAA25}"/>
                </a:ext>
              </a:extLst>
            </p:cNvPr>
            <p:cNvSpPr txBox="1"/>
            <p:nvPr/>
          </p:nvSpPr>
          <p:spPr>
            <a:xfrm>
              <a:off x="3863940" y="-1720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0xC02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C0376-36A3-7F46-B1DD-8D93597F00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0209" y="3842085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6ADFA3-5887-6643-A839-04E107A2E7A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0210" y="4201219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B7A0AA-E612-C641-9414-E16678A208CB}"/>
                </a:ext>
              </a:extLst>
            </p:cNvPr>
            <p:cNvSpPr txBox="1"/>
            <p:nvPr/>
          </p:nvSpPr>
          <p:spPr>
            <a:xfrm>
              <a:off x="3863940" y="34471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66424-C2D7-DE42-ACB6-EEEDA076FD3B}"/>
                </a:ext>
              </a:extLst>
            </p:cNvPr>
            <p:cNvSpPr txBox="1"/>
            <p:nvPr/>
          </p:nvSpPr>
          <p:spPr>
            <a:xfrm>
              <a:off x="3830487" y="246006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93B4BAC-3175-0D48-AECB-CED0E741E63D}"/>
                </a:ext>
              </a:extLst>
            </p:cNvPr>
            <p:cNvSpPr txBox="1"/>
            <p:nvPr/>
          </p:nvSpPr>
          <p:spPr>
            <a:xfrm>
              <a:off x="3875091" y="3118726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FD3584-D4D3-2347-BF80-F76D4C33006F}"/>
                </a:ext>
              </a:extLst>
            </p:cNvPr>
            <p:cNvSpPr txBox="1"/>
            <p:nvPr/>
          </p:nvSpPr>
          <p:spPr>
            <a:xfrm>
              <a:off x="3875091" y="388422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0xF02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00B704-BA6E-CF49-B562-713CFF2105FA}"/>
                </a:ext>
              </a:extLst>
            </p:cNvPr>
            <p:cNvSpPr txBox="1"/>
            <p:nvPr/>
          </p:nvSpPr>
          <p:spPr>
            <a:xfrm>
              <a:off x="3875091" y="423065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0xF03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0BC289-9EBC-FC4B-BC33-664C286172AE}"/>
                </a:ext>
              </a:extLst>
            </p:cNvPr>
            <p:cNvSpPr/>
            <p:nvPr/>
          </p:nvSpPr>
          <p:spPr>
            <a:xfrm>
              <a:off x="5069817" y="484559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3AEC7E4-73C0-5946-9A3F-EFC3E1D8DF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5604" y="455019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F51504E-8869-9148-A178-18368C23B4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0560" y="455353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A1F8C5-5CE2-454F-8DE5-516FBE3BE351}"/>
                </a:ext>
              </a:extLst>
            </p:cNvPr>
            <p:cNvSpPr txBox="1"/>
            <p:nvPr/>
          </p:nvSpPr>
          <p:spPr>
            <a:xfrm>
              <a:off x="3863870" y="4639943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0xF04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E30C5AC-7C46-1049-BFAE-6DC2E34B4D04}"/>
                </a:ext>
              </a:extLst>
            </p:cNvPr>
            <p:cNvSpPr txBox="1"/>
            <p:nvPr/>
          </p:nvSpPr>
          <p:spPr>
            <a:xfrm>
              <a:off x="3514959" y="-1455947"/>
              <a:ext cx="15378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Memory </a:t>
              </a:r>
            </a:p>
            <a:p>
              <a:pPr algn="ctr"/>
              <a:r>
                <a:rPr lang="en-US" dirty="0"/>
                <a:t>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137564-8B7E-0C41-8D95-C3BACCC06E45}"/>
                </a:ext>
              </a:extLst>
            </p:cNvPr>
            <p:cNvSpPr txBox="1"/>
            <p:nvPr/>
          </p:nvSpPr>
          <p:spPr>
            <a:xfrm>
              <a:off x="5293196" y="-1412614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4D21CB6-4D1D-484B-AFC6-3560A854A0D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72172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E19F01E-518C-7849-A552-A05B0BB7046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108172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BB7AFC-9328-D54F-8981-AB9C070FB43E}"/>
                </a:ext>
              </a:extLst>
            </p:cNvPr>
            <p:cNvSpPr txBox="1"/>
            <p:nvPr/>
          </p:nvSpPr>
          <p:spPr>
            <a:xfrm>
              <a:off x="3858061" y="72172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0xC04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BFD004D-4184-254F-A6BC-2ED185867FEB}"/>
                </a:ext>
              </a:extLst>
            </p:cNvPr>
            <p:cNvSpPr txBox="1"/>
            <p:nvPr/>
          </p:nvSpPr>
          <p:spPr>
            <a:xfrm>
              <a:off x="3858061" y="106815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E9FA341-859A-7443-8E65-FA0077A4F0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145449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31689B3-7203-1849-9B1E-EC2230900FB4}"/>
                </a:ext>
              </a:extLst>
            </p:cNvPr>
            <p:cNvSpPr txBox="1"/>
            <p:nvPr/>
          </p:nvSpPr>
          <p:spPr>
            <a:xfrm>
              <a:off x="3858061" y="1483935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0xC06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8F2F0B-B421-FA4E-8158-A2396EC798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8575" y="1803472"/>
              <a:ext cx="15373" cy="1352352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A043E79-390C-8E49-B027-0EF6E2B0F8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4682" y="1806808"/>
              <a:ext cx="6109" cy="1293211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F7598F3-1288-2D44-95F7-6EF502E6BB49}"/>
                </a:ext>
              </a:extLst>
            </p:cNvPr>
            <p:cNvSpPr txBox="1"/>
            <p:nvPr/>
          </p:nvSpPr>
          <p:spPr>
            <a:xfrm>
              <a:off x="3846840" y="1893220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0xC07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98113A-67FC-F449-9A5B-98B77D2715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2455" y="3117332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13282F2-4682-5344-BC92-C34982577DFC}"/>
                </a:ext>
              </a:extLst>
            </p:cNvPr>
            <p:cNvSpPr/>
            <p:nvPr/>
          </p:nvSpPr>
          <p:spPr>
            <a:xfrm>
              <a:off x="5098701" y="324292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08E7C7-8FC5-B64C-A486-3AC5AD8EDBF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5246" y="311368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7BE9F64-EF56-924E-B9DE-8B39DBC1C3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5247" y="347281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0550573-B49E-784A-BD74-10D04DDFB693}"/>
                </a:ext>
              </a:extLst>
            </p:cNvPr>
            <p:cNvSpPr txBox="1"/>
            <p:nvPr/>
          </p:nvSpPr>
          <p:spPr>
            <a:xfrm>
              <a:off x="3870128" y="31558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0xF00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F31AC9C-CB13-3F48-8D7E-7E625FD53583}"/>
                </a:ext>
              </a:extLst>
            </p:cNvPr>
            <p:cNvSpPr txBox="1"/>
            <p:nvPr/>
          </p:nvSpPr>
          <p:spPr>
            <a:xfrm>
              <a:off x="3870128" y="3502255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0xF01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0262E09-A98F-274A-B859-AE38E4A9DD3A}"/>
                </a:ext>
              </a:extLst>
            </p:cNvPr>
            <p:cNvSpPr txBox="1"/>
            <p:nvPr/>
          </p:nvSpPr>
          <p:spPr>
            <a:xfrm>
              <a:off x="3869211" y="2752494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8C8182"/>
                  </a:solidFill>
                </a:defRPr>
              </a:lvl1pPr>
            </a:lstStyle>
            <a:p>
              <a:r>
                <a:rPr lang="en-US" dirty="0"/>
                <a:t>0xEFF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4F805DE-A720-5546-B5CF-8758DF465B99}"/>
                </a:ext>
              </a:extLst>
            </p:cNvPr>
            <p:cNvSpPr txBox="1"/>
            <p:nvPr/>
          </p:nvSpPr>
          <p:spPr>
            <a:xfrm>
              <a:off x="3825882" y="2189970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F39320B-C6D0-8A4C-8FF8-52016FDDAC4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4213" y="58353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19950AD-F2B2-FE45-B79D-903ABA6AF199}"/>
                </a:ext>
              </a:extLst>
            </p:cNvPr>
            <p:cNvSpPr/>
            <p:nvPr/>
          </p:nvSpPr>
          <p:spPr>
            <a:xfrm>
              <a:off x="5110459" y="5960924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6CEEC12-84D5-6248-B457-A189E3AB632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7004" y="5831685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686A5D9-AD2A-744C-A32B-453EB86E3805}"/>
                </a:ext>
              </a:extLst>
            </p:cNvPr>
            <p:cNvSpPr txBox="1"/>
            <p:nvPr/>
          </p:nvSpPr>
          <p:spPr>
            <a:xfrm>
              <a:off x="3881886" y="5108326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3F30032-B07A-D646-95F5-E7BEB84DE0F4}"/>
                </a:ext>
              </a:extLst>
            </p:cNvPr>
            <p:cNvSpPr txBox="1"/>
            <p:nvPr/>
          </p:nvSpPr>
          <p:spPr>
            <a:xfrm>
              <a:off x="3881886" y="587382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0xF4F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7FF9B2-B74B-F54C-98F3-EA787B6B23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2399" y="624986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836AA98-C067-E049-A8CC-B24EA5FF1A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7355" y="625320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FA74CFC-E278-324F-AE93-EAD7A4CDA08C}"/>
                </a:ext>
              </a:extLst>
            </p:cNvPr>
            <p:cNvSpPr txBox="1"/>
            <p:nvPr/>
          </p:nvSpPr>
          <p:spPr>
            <a:xfrm>
              <a:off x="3870128" y="627776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0xF50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4A784F3-5898-E740-B054-FD54567FC8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9250" y="5106932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545D262-0350-B64F-B3B1-657213B525F2}"/>
                </a:ext>
              </a:extLst>
            </p:cNvPr>
            <p:cNvSpPr/>
            <p:nvPr/>
          </p:nvSpPr>
          <p:spPr>
            <a:xfrm>
              <a:off x="5105496" y="523252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6148B46-1024-4A47-87D2-4A346F4A873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2041" y="510328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73FE497-AC4F-BD4B-8100-EB0B6E15AB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2042" y="546241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90D00F-48DD-A142-B13A-EA5CFE12F456}"/>
                </a:ext>
              </a:extLst>
            </p:cNvPr>
            <p:cNvSpPr txBox="1"/>
            <p:nvPr/>
          </p:nvSpPr>
          <p:spPr>
            <a:xfrm>
              <a:off x="3876923" y="51454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0xF4D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30BE6F7-D89C-4A45-B3B5-8007FA633083}"/>
                </a:ext>
              </a:extLst>
            </p:cNvPr>
            <p:cNvSpPr txBox="1"/>
            <p:nvPr/>
          </p:nvSpPr>
          <p:spPr>
            <a:xfrm>
              <a:off x="3876923" y="549185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0xF4E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D95CF9A-0DE7-994B-B491-A63922C4184D}"/>
                </a:ext>
              </a:extLst>
            </p:cNvPr>
            <p:cNvSpPr txBox="1"/>
            <p:nvPr/>
          </p:nvSpPr>
          <p:spPr>
            <a:xfrm>
              <a:off x="6282121" y="-1415684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Instruction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2A7067-CB13-E344-A870-215025C2B695}"/>
                </a:ext>
              </a:extLst>
            </p:cNvPr>
            <p:cNvSpPr txBox="1"/>
            <p:nvPr/>
          </p:nvSpPr>
          <p:spPr>
            <a:xfrm>
              <a:off x="6911053" y="352390"/>
              <a:ext cx="2500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Call Subroutine at 0xF02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4B8CF02-377C-F84A-B104-E7DF704723A6}"/>
                </a:ext>
              </a:extLst>
            </p:cNvPr>
            <p:cNvSpPr txBox="1"/>
            <p:nvPr/>
          </p:nvSpPr>
          <p:spPr>
            <a:xfrm>
              <a:off x="8207565" y="-1419733"/>
              <a:ext cx="3824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Comments</a:t>
              </a:r>
            </a:p>
          </p:txBody>
        </p: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F39D3C1E-1813-C346-AC1A-1F0A4F8F164A}"/>
                </a:ext>
              </a:extLst>
            </p:cNvPr>
            <p:cNvCxnSpPr>
              <a:cxnSpLocks/>
              <a:stCxn id="139" idx="1"/>
              <a:endCxn id="148" idx="0"/>
            </p:cNvCxnSpPr>
            <p:nvPr/>
          </p:nvCxnSpPr>
          <p:spPr>
            <a:xfrm rot="10800000" flipH="1" flipV="1">
              <a:off x="6911053" y="537056"/>
              <a:ext cx="1469436" cy="3292906"/>
            </a:xfrm>
            <a:prstGeom prst="curvedConnector4">
              <a:avLst>
                <a:gd name="adj1" fmla="val -15557"/>
                <a:gd name="adj2" fmla="val 5280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934B73D-8FEC-AD40-89C9-164E29E1C1BB}"/>
                </a:ext>
              </a:extLst>
            </p:cNvPr>
            <p:cNvSpPr txBox="1"/>
            <p:nvPr/>
          </p:nvSpPr>
          <p:spPr>
            <a:xfrm>
              <a:off x="7026003" y="719358"/>
              <a:ext cx="173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instruction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75ADA44-6408-AA4D-80E7-AB6025658362}"/>
                </a:ext>
              </a:extLst>
            </p:cNvPr>
            <p:cNvSpPr txBox="1"/>
            <p:nvPr/>
          </p:nvSpPr>
          <p:spPr>
            <a:xfrm>
              <a:off x="6911053" y="3829962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First Subroutine instruction</a:t>
              </a:r>
            </a:p>
          </p:txBody>
        </p:sp>
        <p:sp>
          <p:nvSpPr>
            <p:cNvPr id="150" name="Line Callout 1 (Border and Accent Bar) 149">
              <a:extLst>
                <a:ext uri="{FF2B5EF4-FFF2-40B4-BE49-F238E27FC236}">
                  <a16:creationId xmlns:a16="http://schemas.microsoft.com/office/drawing/2014/main" id="{CF4E1595-E193-CD4E-AB0C-CCB2818F7327}"/>
                </a:ext>
              </a:extLst>
            </p:cNvPr>
            <p:cNvSpPr/>
            <p:nvPr/>
          </p:nvSpPr>
          <p:spPr>
            <a:xfrm>
              <a:off x="9670325" y="-816238"/>
              <a:ext cx="2424060" cy="955020"/>
            </a:xfrm>
            <a:prstGeom prst="accentBorderCallout1">
              <a:avLst>
                <a:gd name="adj1" fmla="val 58486"/>
                <a:gd name="adj2" fmla="val -3884"/>
                <a:gd name="adj3" fmla="val 130269"/>
                <a:gd name="adj4" fmla="val -3145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Write address of next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instruction 0xC05 to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the stack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12147F9-D973-684C-B60C-4095FA575F42}"/>
                </a:ext>
              </a:extLst>
            </p:cNvPr>
            <p:cNvSpPr txBox="1"/>
            <p:nvPr/>
          </p:nvSpPr>
          <p:spPr>
            <a:xfrm>
              <a:off x="6903507" y="4637958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Body of Subroutine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2DBE46B-7EE3-4648-AA3C-0A957633EACA}"/>
                </a:ext>
              </a:extLst>
            </p:cNvPr>
            <p:cNvSpPr txBox="1"/>
            <p:nvPr/>
          </p:nvSpPr>
          <p:spPr>
            <a:xfrm>
              <a:off x="7875302" y="5821694"/>
              <a:ext cx="983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Return</a:t>
              </a:r>
            </a:p>
          </p:txBody>
        </p:sp>
        <p:cxnSp>
          <p:nvCxnSpPr>
            <p:cNvPr id="155" name="Curved Connector 154">
              <a:extLst>
                <a:ext uri="{FF2B5EF4-FFF2-40B4-BE49-F238E27FC236}">
                  <a16:creationId xmlns:a16="http://schemas.microsoft.com/office/drawing/2014/main" id="{F37F9ACD-2003-CD4D-889F-9E4EBCCFCB44}"/>
                </a:ext>
              </a:extLst>
            </p:cNvPr>
            <p:cNvCxnSpPr>
              <a:cxnSpLocks/>
              <a:stCxn id="153" idx="3"/>
              <a:endCxn id="146" idx="3"/>
            </p:cNvCxnSpPr>
            <p:nvPr/>
          </p:nvCxnSpPr>
          <p:spPr>
            <a:xfrm flipH="1" flipV="1">
              <a:off x="8756148" y="904024"/>
              <a:ext cx="102903" cy="5102336"/>
            </a:xfrm>
            <a:prstGeom prst="curvedConnector3">
              <a:avLst>
                <a:gd name="adj1" fmla="val -179346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Line Callout 1 (Border and Accent Bar) 165">
              <a:extLst>
                <a:ext uri="{FF2B5EF4-FFF2-40B4-BE49-F238E27FC236}">
                  <a16:creationId xmlns:a16="http://schemas.microsoft.com/office/drawing/2014/main" id="{DA290F9F-36B9-D642-B069-443B0A2DFAF3}"/>
                </a:ext>
              </a:extLst>
            </p:cNvPr>
            <p:cNvSpPr/>
            <p:nvPr/>
          </p:nvSpPr>
          <p:spPr>
            <a:xfrm>
              <a:off x="9842378" y="6126649"/>
              <a:ext cx="2424060" cy="618060"/>
            </a:xfrm>
            <a:prstGeom prst="accentBorderCallout1">
              <a:avLst>
                <a:gd name="adj1" fmla="val 58486"/>
                <a:gd name="adj2" fmla="val -3884"/>
                <a:gd name="adj3" fmla="val 7996"/>
                <a:gd name="adj4" fmla="val -4617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Read return address (0xC05) from the stack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9F9DC-6EF2-7746-813F-4AFE056A2E39}"/>
                </a:ext>
              </a:extLst>
            </p:cNvPr>
            <p:cNvSpPr txBox="1"/>
            <p:nvPr/>
          </p:nvSpPr>
          <p:spPr>
            <a:xfrm>
              <a:off x="7071483" y="1945902"/>
              <a:ext cx="8066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Branch to</a:t>
              </a:r>
            </a:p>
            <a:p>
              <a:r>
                <a:rPr lang="en-US" sz="1100" dirty="0"/>
                <a:t> </a:t>
              </a:r>
            </a:p>
            <a:p>
              <a:r>
                <a:rPr lang="en-US" sz="1100" dirty="0"/>
                <a:t>subroutine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0C7EA6-0AF2-A544-9853-DEF7E5C8D62D}"/>
                </a:ext>
              </a:extLst>
            </p:cNvPr>
            <p:cNvSpPr txBox="1"/>
            <p:nvPr/>
          </p:nvSpPr>
          <p:spPr>
            <a:xfrm>
              <a:off x="9905061" y="3130948"/>
              <a:ext cx="80021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Return </a:t>
              </a:r>
            </a:p>
            <a:p>
              <a:pPr algn="ctr"/>
              <a:r>
                <a:rPr lang="en-US" sz="1100" dirty="0"/>
                <a:t>to next</a:t>
              </a:r>
            </a:p>
            <a:p>
              <a:pPr algn="ctr"/>
              <a:r>
                <a:rPr lang="en-US" sz="1100" dirty="0"/>
                <a:t>instruction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1D1C11E-F30A-024E-B681-7956547B5B9F}"/>
              </a:ext>
            </a:extLst>
          </p:cNvPr>
          <p:cNvCxnSpPr/>
          <p:nvPr/>
        </p:nvCxnSpPr>
        <p:spPr>
          <a:xfrm>
            <a:off x="5048575" y="3429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001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1359B82-127F-214A-B554-627E84C2F0F8}"/>
              </a:ext>
            </a:extLst>
          </p:cNvPr>
          <p:cNvGrpSpPr/>
          <p:nvPr/>
        </p:nvGrpSpPr>
        <p:grpSpPr>
          <a:xfrm>
            <a:off x="227264" y="949358"/>
            <a:ext cx="2922630" cy="5145364"/>
            <a:chOff x="3297035" y="633967"/>
            <a:chExt cx="2922630" cy="5145364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A6C127-328E-AF49-84E6-2C273E02D7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845E1F-3F34-B749-93BF-96B60149E0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6E2829-A146-9A4B-B57A-8B9D990ED8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C0979D4-73C8-A34A-A1AD-CE79431D03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56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6B95C9-AD38-D541-B5E1-D26DCC0876F8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ADBAC3B-EE37-C74C-8150-148FC17C60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0D061D-5661-C347-97A7-AC5D1F526F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8395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FF8251B-FCCB-2F43-B2CB-5C01C8A63321}"/>
                </a:ext>
              </a:extLst>
            </p:cNvPr>
            <p:cNvSpPr txBox="1"/>
            <p:nvPr/>
          </p:nvSpPr>
          <p:spPr>
            <a:xfrm>
              <a:off x="3754803" y="1688536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0x331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774195C-ABE6-1841-8124-A3ED78D7558C}"/>
                </a:ext>
              </a:extLst>
            </p:cNvPr>
            <p:cNvSpPr txBox="1"/>
            <p:nvPr/>
          </p:nvSpPr>
          <p:spPr>
            <a:xfrm>
              <a:off x="3754803" y="208660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0x332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811AD9A-FCCE-ED44-BFFF-E19BA8F6E5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421858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F02D9E6-F510-4145-AD65-7096AAB227D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FF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0A116E05-AD8F-364B-97CA-780335B567A9}"/>
                </a:ext>
              </a:extLst>
            </p:cNvPr>
            <p:cNvSpPr txBox="1"/>
            <p:nvPr/>
          </p:nvSpPr>
          <p:spPr>
            <a:xfrm>
              <a:off x="3754803" y="243303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0x333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B8718D1-FC30-3943-9F2D-A20F37F4B412}"/>
                </a:ext>
              </a:extLst>
            </p:cNvPr>
            <p:cNvSpPr txBox="1"/>
            <p:nvPr/>
          </p:nvSpPr>
          <p:spPr>
            <a:xfrm>
              <a:off x="3754803" y="283110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0x334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FCD1370-D6B3-D140-98E9-A918085D2B58}"/>
                </a:ext>
              </a:extLst>
            </p:cNvPr>
            <p:cNvSpPr txBox="1"/>
            <p:nvPr/>
          </p:nvSpPr>
          <p:spPr>
            <a:xfrm>
              <a:off x="3754803" y="358462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AA4549D-9D36-EC49-B1EF-F16BC6A462AA}"/>
                </a:ext>
              </a:extLst>
            </p:cNvPr>
            <p:cNvSpPr txBox="1"/>
            <p:nvPr/>
          </p:nvSpPr>
          <p:spPr>
            <a:xfrm>
              <a:off x="3754803" y="4244036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0x354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CC10D875-44E8-D94D-AC61-21333028E88C}"/>
                </a:ext>
              </a:extLst>
            </p:cNvPr>
            <p:cNvSpPr txBox="1"/>
            <p:nvPr/>
          </p:nvSpPr>
          <p:spPr>
            <a:xfrm>
              <a:off x="3754803" y="459046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0x355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D121B7D3-8EE8-D04F-8590-980E7BA4ABD9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618D9B4-C0A6-5244-8EF7-B28EB42E33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528115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3A8E3D-AC34-E847-94CB-529F688CB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528448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FE5A7AE-5580-A44A-82B0-352A9E2DA521}"/>
                </a:ext>
              </a:extLst>
            </p:cNvPr>
            <p:cNvSpPr txBox="1"/>
            <p:nvPr/>
          </p:nvSpPr>
          <p:spPr>
            <a:xfrm>
              <a:off x="3743582" y="5305583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0x357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FDE3E0-6664-9B41-8C38-DFD866083CF2}"/>
                </a:ext>
              </a:extLst>
            </p:cNvPr>
            <p:cNvSpPr txBox="1"/>
            <p:nvPr/>
          </p:nvSpPr>
          <p:spPr>
            <a:xfrm>
              <a:off x="3297035" y="633967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219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Language 1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919FC3-AC2E-5144-8F03-7767E4510D78}"/>
              </a:ext>
            </a:extLst>
          </p:cNvPr>
          <p:cNvCxnSpPr>
            <a:cxnSpLocks/>
            <a:stCxn id="257" idx="3"/>
          </p:cNvCxnSpPr>
          <p:nvPr/>
        </p:nvCxnSpPr>
        <p:spPr>
          <a:xfrm flipV="1">
            <a:off x="3145847" y="3437786"/>
            <a:ext cx="3664" cy="1280854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7242E3-9F5D-644C-908C-523C7EA7FBBC}"/>
              </a:ext>
            </a:extLst>
          </p:cNvPr>
          <p:cNvCxnSpPr>
            <a:cxnSpLocks/>
          </p:cNvCxnSpPr>
          <p:nvPr/>
        </p:nvCxnSpPr>
        <p:spPr>
          <a:xfrm flipV="1">
            <a:off x="1609263" y="3287879"/>
            <a:ext cx="3664" cy="1276188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57A0CEE-1CF5-FE44-9B9B-6C66488A1B54}"/>
              </a:ext>
            </a:extLst>
          </p:cNvPr>
          <p:cNvSpPr txBox="1"/>
          <p:nvPr/>
        </p:nvSpPr>
        <p:spPr>
          <a:xfrm>
            <a:off x="686836" y="4203413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C398EB-FC60-EC4A-B869-665876418288}"/>
              </a:ext>
            </a:extLst>
          </p:cNvPr>
          <p:cNvSpPr txBox="1"/>
          <p:nvPr/>
        </p:nvSpPr>
        <p:spPr>
          <a:xfrm>
            <a:off x="682240" y="3577631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8B2E9F-4986-794F-8D9C-FE6B8B9D8ACD}"/>
              </a:ext>
            </a:extLst>
          </p:cNvPr>
          <p:cNvSpPr txBox="1">
            <a:spLocks noChangeAspect="1"/>
          </p:cNvSpPr>
          <p:nvPr/>
        </p:nvSpPr>
        <p:spPr>
          <a:xfrm>
            <a:off x="1612056" y="5263932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7C0A46A-CAC3-6E47-9351-321FEC8A7BE8}"/>
              </a:ext>
            </a:extLst>
          </p:cNvPr>
          <p:cNvSpPr txBox="1"/>
          <p:nvPr/>
        </p:nvSpPr>
        <p:spPr>
          <a:xfrm>
            <a:off x="687080" y="528147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53D11-64D6-074C-ABD0-616B3E2D8C7D}"/>
              </a:ext>
            </a:extLst>
          </p:cNvPr>
          <p:cNvSpPr txBox="1">
            <a:spLocks noChangeAspect="1"/>
          </p:cNvSpPr>
          <p:nvPr/>
        </p:nvSpPr>
        <p:spPr>
          <a:xfrm>
            <a:off x="5643287" y="204753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4BA5DD7-712D-8B4B-BED1-07C5DE863D9F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239577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E0E435F-9CFB-F94E-97E4-FC3691C6D6EE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275577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BAA7E2-BB8F-4448-805F-24A6FE35BDB6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310402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771DA7-2532-7841-8487-879D75910E21}"/>
              </a:ext>
            </a:extLst>
          </p:cNvPr>
          <p:cNvSpPr/>
          <p:nvPr/>
        </p:nvSpPr>
        <p:spPr>
          <a:xfrm>
            <a:off x="5669243" y="187666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834BECF-A31B-884F-AF98-1E1C9FF90AE7}"/>
              </a:ext>
            </a:extLst>
          </p:cNvPr>
          <p:cNvCxnSpPr>
            <a:cxnSpLocks/>
          </p:cNvCxnSpPr>
          <p:nvPr/>
        </p:nvCxnSpPr>
        <p:spPr>
          <a:xfrm flipH="1" flipV="1">
            <a:off x="5642728" y="158126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CF2F3CB-022D-394A-A8A0-362A10AC059F}"/>
              </a:ext>
            </a:extLst>
          </p:cNvPr>
          <p:cNvCxnSpPr>
            <a:cxnSpLocks/>
          </p:cNvCxnSpPr>
          <p:nvPr/>
        </p:nvCxnSpPr>
        <p:spPr>
          <a:xfrm flipH="1" flipV="1">
            <a:off x="7188707" y="158459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A545E91-1345-BE47-B68B-030C364721AE}"/>
              </a:ext>
            </a:extLst>
          </p:cNvPr>
          <p:cNvSpPr txBox="1"/>
          <p:nvPr/>
        </p:nvSpPr>
        <p:spPr>
          <a:xfrm>
            <a:off x="4724357" y="199771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0x331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D8FCF8-C163-244F-94D2-25BC0F629BF4}"/>
              </a:ext>
            </a:extLst>
          </p:cNvPr>
          <p:cNvSpPr txBox="1"/>
          <p:nvPr/>
        </p:nvSpPr>
        <p:spPr>
          <a:xfrm>
            <a:off x="4724357" y="2395778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0x332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0E86A2E-D881-E44E-9EAC-D6C3A8B5CD09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452775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D51B-4EC1-2742-BEF5-08FDC0B3AEC3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487600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8D6A7E6-2C5B-5241-BACE-B9120F16F20C}"/>
              </a:ext>
            </a:extLst>
          </p:cNvPr>
          <p:cNvSpPr txBox="1"/>
          <p:nvPr/>
        </p:nvSpPr>
        <p:spPr>
          <a:xfrm>
            <a:off x="4724357" y="274220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0x333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2BA046A-ED61-1040-9DB7-A99895D7BCA3}"/>
              </a:ext>
            </a:extLst>
          </p:cNvPr>
          <p:cNvSpPr txBox="1"/>
          <p:nvPr/>
        </p:nvSpPr>
        <p:spPr>
          <a:xfrm>
            <a:off x="4724357" y="3140276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0x334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1E16231-0C26-7E47-B63F-3A9058AE4F74}"/>
              </a:ext>
            </a:extLst>
          </p:cNvPr>
          <p:cNvSpPr txBox="1"/>
          <p:nvPr/>
        </p:nvSpPr>
        <p:spPr>
          <a:xfrm>
            <a:off x="4724357" y="3893798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6F24AAF-43DB-3F4A-B0B9-4AA868DD9273}"/>
              </a:ext>
            </a:extLst>
          </p:cNvPr>
          <p:cNvSpPr txBox="1"/>
          <p:nvPr/>
        </p:nvSpPr>
        <p:spPr>
          <a:xfrm>
            <a:off x="4724357" y="4553211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0x354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C1D0C2A-F57A-CB4F-A363-9433617E1606}"/>
              </a:ext>
            </a:extLst>
          </p:cNvPr>
          <p:cNvSpPr txBox="1"/>
          <p:nvPr/>
        </p:nvSpPr>
        <p:spPr>
          <a:xfrm>
            <a:off x="4724357" y="489964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ACA482F-F82F-414A-985C-975B8598BA18}"/>
              </a:ext>
            </a:extLst>
          </p:cNvPr>
          <p:cNvSpPr/>
          <p:nvPr/>
        </p:nvSpPr>
        <p:spPr>
          <a:xfrm>
            <a:off x="5669243" y="5541481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649A504-6022-4844-8B93-59BDE99FCDFC}"/>
              </a:ext>
            </a:extLst>
          </p:cNvPr>
          <p:cNvCxnSpPr>
            <a:cxnSpLocks/>
          </p:cNvCxnSpPr>
          <p:nvPr/>
        </p:nvCxnSpPr>
        <p:spPr>
          <a:xfrm flipH="1" flipV="1">
            <a:off x="5653486" y="559032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23A8257-E4C4-D04D-8B0E-54B193C06396}"/>
              </a:ext>
            </a:extLst>
          </p:cNvPr>
          <p:cNvCxnSpPr>
            <a:cxnSpLocks/>
          </p:cNvCxnSpPr>
          <p:nvPr/>
        </p:nvCxnSpPr>
        <p:spPr>
          <a:xfrm flipH="1" flipV="1">
            <a:off x="7188835" y="559366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03AD23B-336E-444C-9722-D731C9FA4F72}"/>
              </a:ext>
            </a:extLst>
          </p:cNvPr>
          <p:cNvSpPr txBox="1"/>
          <p:nvPr/>
        </p:nvSpPr>
        <p:spPr>
          <a:xfrm>
            <a:off x="4713136" y="56147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0x357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AD5571-B9C1-2143-9F24-7809F78EAC61}"/>
              </a:ext>
            </a:extLst>
          </p:cNvPr>
          <p:cNvSpPr txBox="1"/>
          <p:nvPr/>
        </p:nvSpPr>
        <p:spPr>
          <a:xfrm>
            <a:off x="4266589" y="943142"/>
            <a:ext cx="179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 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91F781C-7C95-4F4C-A9CB-1B31657C8F50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7185172" y="3431570"/>
            <a:ext cx="3664" cy="1280854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96F0BEC-E179-964E-ACFF-58DAF90D9967}"/>
              </a:ext>
            </a:extLst>
          </p:cNvPr>
          <p:cNvCxnSpPr>
            <a:cxnSpLocks/>
          </p:cNvCxnSpPr>
          <p:nvPr/>
        </p:nvCxnSpPr>
        <p:spPr>
          <a:xfrm flipV="1">
            <a:off x="5648588" y="3281663"/>
            <a:ext cx="3664" cy="1276188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E5261B32-9C75-0344-9A82-118B3503CBA9}"/>
              </a:ext>
            </a:extLst>
          </p:cNvPr>
          <p:cNvSpPr txBox="1"/>
          <p:nvPr/>
        </p:nvSpPr>
        <p:spPr>
          <a:xfrm>
            <a:off x="4726161" y="419719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6E3999A-322E-EA40-BDAC-DB156F10B2FA}"/>
              </a:ext>
            </a:extLst>
          </p:cNvPr>
          <p:cNvSpPr txBox="1"/>
          <p:nvPr/>
        </p:nvSpPr>
        <p:spPr>
          <a:xfrm>
            <a:off x="4721565" y="357141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F17421F-236B-894E-B68A-BDDA3C0531CA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525771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7F800C5-0A69-1240-8B82-A58CBD4CAD22}"/>
              </a:ext>
            </a:extLst>
          </p:cNvPr>
          <p:cNvSpPr txBox="1"/>
          <p:nvPr/>
        </p:nvSpPr>
        <p:spPr>
          <a:xfrm>
            <a:off x="4726405" y="527525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36493D2-F96D-D54D-B95A-23F6BD1D8E19}"/>
              </a:ext>
            </a:extLst>
          </p:cNvPr>
          <p:cNvSpPr txBox="1"/>
          <p:nvPr/>
        </p:nvSpPr>
        <p:spPr>
          <a:xfrm>
            <a:off x="5767959" y="1555875"/>
            <a:ext cx="128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Old content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E1F2D7A-FC2E-A548-83B2-B02C6EC9F641}"/>
              </a:ext>
            </a:extLst>
          </p:cNvPr>
          <p:cNvGrpSpPr/>
          <p:nvPr/>
        </p:nvGrpSpPr>
        <p:grpSpPr>
          <a:xfrm>
            <a:off x="7433346" y="1577391"/>
            <a:ext cx="1546491" cy="4786949"/>
            <a:chOff x="4673174" y="1272085"/>
            <a:chExt cx="1546491" cy="4786949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6303E49-854C-D845-8F24-FF01D1F818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03750FB-D3A2-6E4C-886D-E417DCE76A3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B75CCDB-CE7C-AC4C-94E1-DFB9B0E0402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New Instruction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CCA75EF-C031-B54A-8CEB-A1BA10905D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43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A87B201-A5DD-E745-97AA-4F240CFF3FAB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53F07F-3EAB-6E43-A81F-A1BBF19E73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86142B2-8663-3243-B609-EDE043B74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153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3E40894-EBCA-AE45-AA11-924FED95DD1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/>
              </a:lvl1pPr>
            </a:lstStyle>
            <a:p>
              <a:r>
                <a:rPr lang="en-US" dirty="0"/>
                <a:t>20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A630853-EF95-624F-B830-19E74DBC413B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D4E86E9-416C-4245-8EC3-B29A7C239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5560853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9F0F4A-DE51-FA41-8067-A9FA710AC1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5564189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CB20EB30-034D-FF4C-989A-0A58F5AAF53D}"/>
              </a:ext>
            </a:extLst>
          </p:cNvPr>
          <p:cNvSpPr txBox="1">
            <a:spLocks noChangeAspect="1"/>
          </p:cNvSpPr>
          <p:nvPr/>
        </p:nvSpPr>
        <p:spPr>
          <a:xfrm>
            <a:off x="7442435" y="5229840"/>
            <a:ext cx="153783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/>
              <a:t>FF</a:t>
            </a:r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CB3E0A8-E05F-1C4F-B7C0-A6215BAF3506}"/>
              </a:ext>
            </a:extLst>
          </p:cNvPr>
          <p:cNvSpPr txBox="1"/>
          <p:nvPr/>
        </p:nvSpPr>
        <p:spPr>
          <a:xfrm>
            <a:off x="7515953" y="1638072"/>
            <a:ext cx="13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 content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F80B28F-D522-0444-9E8C-0216B1F9481E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8979837" y="3505663"/>
            <a:ext cx="3152" cy="15511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66DCF84-B5D1-1E44-9DBB-52754C3BAF8B}"/>
              </a:ext>
            </a:extLst>
          </p:cNvPr>
          <p:cNvCxnSpPr>
            <a:cxnSpLocks/>
          </p:cNvCxnSpPr>
          <p:nvPr/>
        </p:nvCxnSpPr>
        <p:spPr>
          <a:xfrm flipH="1" flipV="1">
            <a:off x="7434636" y="3358610"/>
            <a:ext cx="7363" cy="1513527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CA2C855-E744-8549-ACC3-CB422CA8F4C6}"/>
              </a:ext>
            </a:extLst>
          </p:cNvPr>
          <p:cNvSpPr txBox="1">
            <a:spLocks noChangeAspect="1"/>
          </p:cNvSpPr>
          <p:nvPr/>
        </p:nvSpPr>
        <p:spPr>
          <a:xfrm>
            <a:off x="7433346" y="3477335"/>
            <a:ext cx="153783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57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7ED121A-FE56-714F-8C9D-F06AD8425E0D}"/>
              </a:ext>
            </a:extLst>
          </p:cNvPr>
          <p:cNvSpPr txBox="1">
            <a:spLocks noChangeAspect="1"/>
          </p:cNvSpPr>
          <p:nvPr/>
        </p:nvSpPr>
        <p:spPr>
          <a:xfrm>
            <a:off x="7444483" y="5598330"/>
            <a:ext cx="153783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/>
              <a:t>60</a:t>
            </a:r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7EE5D53-53A2-C043-9DEB-3FD9570BDE61}"/>
              </a:ext>
            </a:extLst>
          </p:cNvPr>
          <p:cNvSpPr/>
          <p:nvPr/>
        </p:nvSpPr>
        <p:spPr>
          <a:xfrm>
            <a:off x="9448696" y="2806890"/>
            <a:ext cx="233916" cy="233916"/>
          </a:xfrm>
          <a:prstGeom prst="rect">
            <a:avLst/>
          </a:prstGeom>
          <a:solidFill>
            <a:srgbClr val="8FAADD"/>
          </a:solidFill>
          <a:ln>
            <a:solidFill>
              <a:srgbClr val="C5E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4A27F4E-805B-2C46-9258-96D7C5AFC8BF}"/>
              </a:ext>
            </a:extLst>
          </p:cNvPr>
          <p:cNvSpPr/>
          <p:nvPr/>
        </p:nvSpPr>
        <p:spPr>
          <a:xfrm>
            <a:off x="9448696" y="3097137"/>
            <a:ext cx="233916" cy="233916"/>
          </a:xfrm>
          <a:prstGeom prst="rect">
            <a:avLst/>
          </a:prstGeom>
          <a:solidFill>
            <a:srgbClr val="FFD966"/>
          </a:solidFill>
          <a:ln>
            <a:solidFill>
              <a:srgbClr val="70A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AE47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ED4FB3F-2500-CC4A-956C-A6B5BBA9A510}"/>
              </a:ext>
            </a:extLst>
          </p:cNvPr>
          <p:cNvSpPr txBox="1"/>
          <p:nvPr/>
        </p:nvSpPr>
        <p:spPr>
          <a:xfrm>
            <a:off x="9682612" y="2478779"/>
            <a:ext cx="2166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Instructions</a:t>
            </a:r>
          </a:p>
          <a:p>
            <a:r>
              <a:rPr lang="en-US" dirty="0"/>
              <a:t>Moved Instructions</a:t>
            </a:r>
          </a:p>
          <a:p>
            <a:r>
              <a:rPr lang="en-US" dirty="0"/>
              <a:t>Changed Instructions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952F5FFF-C923-9A45-8657-00AA8E7E26D2}"/>
              </a:ext>
            </a:extLst>
          </p:cNvPr>
          <p:cNvSpPr/>
          <p:nvPr/>
        </p:nvSpPr>
        <p:spPr>
          <a:xfrm>
            <a:off x="9444649" y="2501302"/>
            <a:ext cx="233916" cy="233916"/>
          </a:xfrm>
          <a:prstGeom prst="rect">
            <a:avLst/>
          </a:prstGeom>
          <a:solidFill>
            <a:srgbClr val="C5E1B4"/>
          </a:solidFill>
          <a:ln>
            <a:solidFill>
              <a:srgbClr val="C5E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22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219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Language 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E11CF2-B546-5743-81BE-B7E40D9DBF98}"/>
              </a:ext>
            </a:extLst>
          </p:cNvPr>
          <p:cNvGrpSpPr/>
          <p:nvPr/>
        </p:nvGrpSpPr>
        <p:grpSpPr>
          <a:xfrm>
            <a:off x="2581062" y="-63004"/>
            <a:ext cx="9273865" cy="1865226"/>
            <a:chOff x="741504" y="1136158"/>
            <a:chExt cx="9273865" cy="186522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3D07944-6190-664F-BC5A-31D0B07B21C5}"/>
                </a:ext>
              </a:extLst>
            </p:cNvPr>
            <p:cNvSpPr/>
            <p:nvPr/>
          </p:nvSpPr>
          <p:spPr>
            <a:xfrm>
              <a:off x="969946" y="1466253"/>
              <a:ext cx="2902807" cy="102952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Assembly Language Program written by a programmer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A867719-8781-6945-B981-C80C2829A92A}"/>
                </a:ext>
              </a:extLst>
            </p:cNvPr>
            <p:cNvSpPr/>
            <p:nvPr/>
          </p:nvSpPr>
          <p:spPr>
            <a:xfrm>
              <a:off x="4554035" y="1667435"/>
              <a:ext cx="1541965" cy="63470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 Program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B05D276-45E4-E340-A08C-E9E57BF3F4A3}"/>
                </a:ext>
              </a:extLst>
            </p:cNvPr>
            <p:cNvSpPr/>
            <p:nvPr/>
          </p:nvSpPr>
          <p:spPr>
            <a:xfrm>
              <a:off x="6867845" y="1466253"/>
              <a:ext cx="2902807" cy="102952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Executable hexadecimal machine code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323A684-F949-4144-AFD8-D70B3861C137}"/>
                </a:ext>
              </a:extLst>
            </p:cNvPr>
            <p:cNvCxnSpPr>
              <a:cxnSpLocks/>
              <a:stCxn id="126" idx="3"/>
              <a:endCxn id="131" idx="1"/>
            </p:cNvCxnSpPr>
            <p:nvPr/>
          </p:nvCxnSpPr>
          <p:spPr>
            <a:xfrm>
              <a:off x="3872753" y="1981014"/>
              <a:ext cx="681282" cy="37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6588D29-5F16-E34A-8D4F-2A05B532856C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 flipV="1">
              <a:off x="6096000" y="1981014"/>
              <a:ext cx="771845" cy="37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C65665-242D-9345-A82B-7BA2FBB22494}"/>
                </a:ext>
              </a:extLst>
            </p:cNvPr>
            <p:cNvSpPr txBox="1"/>
            <p:nvPr/>
          </p:nvSpPr>
          <p:spPr>
            <a:xfrm>
              <a:off x="1423063" y="2495775"/>
              <a:ext cx="1996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PROGRAM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1D0C512-0D24-6B44-B6AE-D421DAB5023C}"/>
                </a:ext>
              </a:extLst>
            </p:cNvPr>
            <p:cNvSpPr txBox="1"/>
            <p:nvPr/>
          </p:nvSpPr>
          <p:spPr>
            <a:xfrm>
              <a:off x="7354368" y="2510106"/>
              <a:ext cx="1929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PROGRAM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FB0F4D5-FF9B-054D-A726-600E5D9848FE}"/>
                </a:ext>
              </a:extLst>
            </p:cNvPr>
            <p:cNvSpPr/>
            <p:nvPr/>
          </p:nvSpPr>
          <p:spPr>
            <a:xfrm>
              <a:off x="741504" y="1136158"/>
              <a:ext cx="9273865" cy="18652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BC502D-18A3-674A-98FD-FD21F1B75A51}"/>
              </a:ext>
            </a:extLst>
          </p:cNvPr>
          <p:cNvGrpSpPr/>
          <p:nvPr/>
        </p:nvGrpSpPr>
        <p:grpSpPr>
          <a:xfrm>
            <a:off x="-877285" y="2316983"/>
            <a:ext cx="6589596" cy="4841806"/>
            <a:chOff x="-17282" y="2274126"/>
            <a:chExt cx="6589596" cy="48418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F50357A-86B1-A94F-BF18-AF70DBA661A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4892" y="3074956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35238AF-F45D-CD49-B574-06685A3CADF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342320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36A98EC-9A8B-AA4F-B354-E0F24CCFAB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378320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43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877A429-E825-5D4B-92E2-2814DC6009A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413145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56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F9ABC32-9D42-1C47-B671-7859E6C2A9AE}"/>
                </a:ext>
              </a:extLst>
            </p:cNvPr>
            <p:cNvSpPr/>
            <p:nvPr/>
          </p:nvSpPr>
          <p:spPr>
            <a:xfrm>
              <a:off x="4980848" y="290408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38E9BD5-0485-314D-8195-87F8BBF4BE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4333" y="260868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872F12D-6382-FA44-8742-F94194428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0312" y="261202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9206496-8AA6-3E49-9741-ADC8F8F4E5C3}"/>
                </a:ext>
              </a:extLst>
            </p:cNvPr>
            <p:cNvSpPr txBox="1"/>
            <p:nvPr/>
          </p:nvSpPr>
          <p:spPr>
            <a:xfrm>
              <a:off x="4035962" y="30251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0x331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214B3B5-5110-FC46-886A-7BC4D2ED6DCA}"/>
                </a:ext>
              </a:extLst>
            </p:cNvPr>
            <p:cNvSpPr txBox="1"/>
            <p:nvPr/>
          </p:nvSpPr>
          <p:spPr>
            <a:xfrm>
              <a:off x="4035962" y="342320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0x332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46CFBC9-98DB-4E43-ADE7-A4CDAF459CC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555518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DC2B0E4-7344-C64F-8204-78046B36F83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590343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21194E6-3C25-2B4A-B55B-D8991D5AF6B0}"/>
                </a:ext>
              </a:extLst>
            </p:cNvPr>
            <p:cNvSpPr txBox="1"/>
            <p:nvPr/>
          </p:nvSpPr>
          <p:spPr>
            <a:xfrm>
              <a:off x="4035962" y="3769635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0x333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D589ACF-64B7-9746-8BB7-871B0429DEE2}"/>
                </a:ext>
              </a:extLst>
            </p:cNvPr>
            <p:cNvSpPr txBox="1"/>
            <p:nvPr/>
          </p:nvSpPr>
          <p:spPr>
            <a:xfrm>
              <a:off x="4035962" y="416770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0x334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59979C0-0893-D44C-A2C4-DA0473FB9256}"/>
                </a:ext>
              </a:extLst>
            </p:cNvPr>
            <p:cNvSpPr txBox="1"/>
            <p:nvPr/>
          </p:nvSpPr>
          <p:spPr>
            <a:xfrm>
              <a:off x="4035962" y="49212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990E881-0F09-FB4B-BA91-7FFDD8524CE5}"/>
                </a:ext>
              </a:extLst>
            </p:cNvPr>
            <p:cNvSpPr txBox="1"/>
            <p:nvPr/>
          </p:nvSpPr>
          <p:spPr>
            <a:xfrm>
              <a:off x="4035962" y="558063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0x354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175ABA1-989B-894C-B20A-98EAD3C61926}"/>
                </a:ext>
              </a:extLst>
            </p:cNvPr>
            <p:cNvSpPr txBox="1"/>
            <p:nvPr/>
          </p:nvSpPr>
          <p:spPr>
            <a:xfrm>
              <a:off x="4035962" y="5927068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0x355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968F0F6-2B90-5940-8DD2-942C0A6A9B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091" y="661775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6E06FD7-E673-254A-9196-49F6792E18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0440" y="6621087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A2C13AD-212A-3346-99C9-7F8C81479AFB}"/>
                </a:ext>
              </a:extLst>
            </p:cNvPr>
            <p:cNvSpPr txBox="1"/>
            <p:nvPr/>
          </p:nvSpPr>
          <p:spPr>
            <a:xfrm>
              <a:off x="4024741" y="664218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0x357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255F052-60E3-B04B-8AF5-6A7418EC0B9A}"/>
                </a:ext>
              </a:extLst>
            </p:cNvPr>
            <p:cNvSpPr txBox="1"/>
            <p:nvPr/>
          </p:nvSpPr>
          <p:spPr>
            <a:xfrm>
              <a:off x="3016943" y="2274126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D02BE6C-0CB0-0D41-A7F2-7B56FC5FAEBE}"/>
                </a:ext>
              </a:extLst>
            </p:cNvPr>
            <p:cNvCxnSpPr>
              <a:cxnSpLocks/>
              <a:stCxn id="161" idx="3"/>
            </p:cNvCxnSpPr>
            <p:nvPr/>
          </p:nvCxnSpPr>
          <p:spPr>
            <a:xfrm flipV="1">
              <a:off x="6496777" y="4458996"/>
              <a:ext cx="3664" cy="1280854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AC312A-8E36-7847-A2A9-CB0DCF133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0193" y="4309089"/>
              <a:ext cx="3664" cy="1276188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4643014-EA04-094F-83C2-AE487DDAFC11}"/>
                </a:ext>
              </a:extLst>
            </p:cNvPr>
            <p:cNvSpPr txBox="1"/>
            <p:nvPr/>
          </p:nvSpPr>
          <p:spPr>
            <a:xfrm>
              <a:off x="4037766" y="522462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D3B3D39-3843-394B-AA0E-0846A1EF90ED}"/>
                </a:ext>
              </a:extLst>
            </p:cNvPr>
            <p:cNvSpPr txBox="1"/>
            <p:nvPr/>
          </p:nvSpPr>
          <p:spPr>
            <a:xfrm>
              <a:off x="4033170" y="459884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F6C3BB0-2202-6843-AF14-CEF6BB56C3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628514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35B231B-BD5F-204C-BD13-9B5FC265E87B}"/>
                </a:ext>
              </a:extLst>
            </p:cNvPr>
            <p:cNvSpPr txBox="1"/>
            <p:nvPr/>
          </p:nvSpPr>
          <p:spPr>
            <a:xfrm>
              <a:off x="4038010" y="6302682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C5C55F-BD28-D543-8A26-15B0CA23F295}"/>
                </a:ext>
              </a:extLst>
            </p:cNvPr>
            <p:cNvSpPr txBox="1"/>
            <p:nvPr/>
          </p:nvSpPr>
          <p:spPr>
            <a:xfrm>
              <a:off x="-17282" y="3412521"/>
              <a:ext cx="2869696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NOW,	CLB</a:t>
              </a:r>
            </a:p>
            <a:p>
              <a:r>
                <a:rPr lang="en-US" dirty="0"/>
                <a:t>	JUN	NXT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FIM	0       255</a:t>
              </a:r>
            </a:p>
            <a:p>
              <a:r>
                <a:rPr lang="en-US" dirty="0"/>
                <a:t>NXT,	INC 	0</a:t>
              </a:r>
            </a:p>
            <a:p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F6D37D-A886-B442-8797-E5E92C008FC0}"/>
                </a:ext>
              </a:extLst>
            </p:cNvPr>
            <p:cNvSpPr txBox="1"/>
            <p:nvPr/>
          </p:nvSpPr>
          <p:spPr>
            <a:xfrm>
              <a:off x="334492" y="2274126"/>
              <a:ext cx="1729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program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82BF284-C5C7-8E48-BF69-D018F8353E1D}"/>
                </a:ext>
              </a:extLst>
            </p:cNvPr>
            <p:cNvGrpSpPr/>
            <p:nvPr/>
          </p:nvGrpSpPr>
          <p:grpSpPr>
            <a:xfrm>
              <a:off x="3091035" y="3835299"/>
              <a:ext cx="541745" cy="1713217"/>
              <a:chOff x="9193926" y="3254956"/>
              <a:chExt cx="541745" cy="1713217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A49A88D6-AB3A-9C4F-B654-AE8CF72618D8}"/>
                  </a:ext>
                </a:extLst>
              </p:cNvPr>
              <p:cNvSpPr/>
              <p:nvPr/>
            </p:nvSpPr>
            <p:spPr>
              <a:xfrm>
                <a:off x="9193926" y="3254956"/>
                <a:ext cx="541745" cy="1713217"/>
              </a:xfrm>
              <a:prstGeom prst="rightArrow">
                <a:avLst>
                  <a:gd name="adj1" fmla="val 100000"/>
                  <a:gd name="adj2" fmla="val 53971"/>
                </a:avLst>
              </a:prstGeom>
              <a:solidFill>
                <a:schemeClr val="accent3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B6C381-720A-DB49-94D6-4F45F6522078}"/>
                  </a:ext>
                </a:extLst>
              </p:cNvPr>
              <p:cNvSpPr txBox="1"/>
              <p:nvPr/>
            </p:nvSpPr>
            <p:spPr>
              <a:xfrm rot="5400000">
                <a:off x="8736926" y="3926898"/>
                <a:ext cx="12987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ASSEMBLER</a:t>
                </a: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CF77D4-59F0-904E-A795-4FE7F92D4FB2}"/>
                </a:ext>
              </a:extLst>
            </p:cNvPr>
            <p:cNvSpPr txBox="1"/>
            <p:nvPr/>
          </p:nvSpPr>
          <p:spPr>
            <a:xfrm>
              <a:off x="4916540" y="2274126"/>
              <a:ext cx="1655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program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931A83-985A-2743-886E-978F777217FA}"/>
              </a:ext>
            </a:extLst>
          </p:cNvPr>
          <p:cNvGrpSpPr/>
          <p:nvPr/>
        </p:nvGrpSpPr>
        <p:grpSpPr>
          <a:xfrm>
            <a:off x="5899128" y="2313647"/>
            <a:ext cx="6589596" cy="5980792"/>
            <a:chOff x="5899128" y="2313647"/>
            <a:chExt cx="6589596" cy="5980792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B01ECEB-3AFA-1C41-B1AF-50717A0084B3}"/>
                </a:ext>
              </a:extLst>
            </p:cNvPr>
            <p:cNvGrpSpPr/>
            <p:nvPr/>
          </p:nvGrpSpPr>
          <p:grpSpPr>
            <a:xfrm>
              <a:off x="5899128" y="2313647"/>
              <a:ext cx="6589596" cy="4841806"/>
              <a:chOff x="-17282" y="2274126"/>
              <a:chExt cx="6589596" cy="4841806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9D62B23-8181-D940-B5F8-3E09A1B15C7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4892" y="3074956"/>
                <a:ext cx="1537838" cy="36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573AF4C-891F-2748-BF2B-109AF1143A0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3423204"/>
                <a:ext cx="1537838" cy="369332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F0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428E5B6-D202-F943-AEFC-E24AE154255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3783204"/>
                <a:ext cx="1537838" cy="369332"/>
              </a:xfrm>
              <a:prstGeom prst="rect">
                <a:avLst/>
              </a:prstGeom>
              <a:solidFill>
                <a:srgbClr val="C5E2B4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??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B151C381-62A6-214B-B97B-F781D96883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413145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43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36266A66-27FA-9F41-9571-F7A1E55DE9EB}"/>
                  </a:ext>
                </a:extLst>
              </p:cNvPr>
              <p:cNvSpPr/>
              <p:nvPr/>
            </p:nvSpPr>
            <p:spPr>
              <a:xfrm>
                <a:off x="4980848" y="2904088"/>
                <a:ext cx="1487354" cy="382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16DB919-8FFE-A84C-A018-B5B05E1ED1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54333" y="2608686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02ADBBC-3174-174F-8C5B-22F51C7959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312" y="2612022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A983BFDC-BBCE-6E47-A60E-E48E8D8C9FE8}"/>
                  </a:ext>
                </a:extLst>
              </p:cNvPr>
              <p:cNvSpPr txBox="1"/>
              <p:nvPr/>
            </p:nvSpPr>
            <p:spPr>
              <a:xfrm>
                <a:off x="4035962" y="3025137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8C8182"/>
                    </a:solidFill>
                  </a:rPr>
                  <a:t>0x331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7DFDEA1-9DFD-774D-9C9F-FAB7171D3D9C}"/>
                  </a:ext>
                </a:extLst>
              </p:cNvPr>
              <p:cNvSpPr txBox="1"/>
              <p:nvPr/>
            </p:nvSpPr>
            <p:spPr>
              <a:xfrm>
                <a:off x="4035962" y="3423204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0x332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587112-1526-C148-BBA9-52048BDEF0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5555184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8D80A8D-5073-B645-9656-12AC0A1E46E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590343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FF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1B7F32CE-C3CD-034E-9251-2F1A01ACF2CC}"/>
                  </a:ext>
                </a:extLst>
              </p:cNvPr>
              <p:cNvSpPr txBox="1"/>
              <p:nvPr/>
            </p:nvSpPr>
            <p:spPr>
              <a:xfrm>
                <a:off x="4035962" y="3769635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0x333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DB459FE-BEFB-984F-8697-D125E39AA6E9}"/>
                  </a:ext>
                </a:extLst>
              </p:cNvPr>
              <p:cNvSpPr txBox="1"/>
              <p:nvPr/>
            </p:nvSpPr>
            <p:spPr>
              <a:xfrm>
                <a:off x="4035962" y="4167702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0x334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61ABF23-CF30-984F-88E9-DF83F5C2A8D2}"/>
                  </a:ext>
                </a:extLst>
              </p:cNvPr>
              <p:cNvSpPr txBox="1"/>
              <p:nvPr/>
            </p:nvSpPr>
            <p:spPr>
              <a:xfrm>
                <a:off x="4035962" y="4921224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.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1DF034B3-FA4D-6D45-8FE4-90F784625C02}"/>
                  </a:ext>
                </a:extLst>
              </p:cNvPr>
              <p:cNvSpPr txBox="1"/>
              <p:nvPr/>
            </p:nvSpPr>
            <p:spPr>
              <a:xfrm>
                <a:off x="4035962" y="5580637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0x355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91083E11-3040-874C-8529-BB3A029280F1}"/>
                  </a:ext>
                </a:extLst>
              </p:cNvPr>
              <p:cNvSpPr txBox="1"/>
              <p:nvPr/>
            </p:nvSpPr>
            <p:spPr>
              <a:xfrm>
                <a:off x="4035962" y="5927068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0x356</a:t>
                </a: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418D364-F2B7-4342-97EF-F50B40F752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65091" y="6617751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39C6C58C-24D8-9E4B-9976-7FF8D59231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440" y="6621087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0540307-5F0F-1740-AD9A-B7627BE5B648}"/>
                  </a:ext>
                </a:extLst>
              </p:cNvPr>
              <p:cNvSpPr txBox="1"/>
              <p:nvPr/>
            </p:nvSpPr>
            <p:spPr>
              <a:xfrm>
                <a:off x="4024741" y="6642184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0x358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B8AA358-390A-214F-A38B-3A19076CA239}"/>
                  </a:ext>
                </a:extLst>
              </p:cNvPr>
              <p:cNvSpPr txBox="1"/>
              <p:nvPr/>
            </p:nvSpPr>
            <p:spPr>
              <a:xfrm>
                <a:off x="3016943" y="2274126"/>
                <a:ext cx="1790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Memory Address</a:t>
                </a:r>
              </a:p>
              <a:p>
                <a:pPr algn="ctr"/>
                <a:r>
                  <a:rPr lang="en-US" dirty="0"/>
                  <a:t>(hexadecimal)</a:t>
                </a:r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F12641F2-41E3-5C48-A10C-C9BBCB4948ED}"/>
                  </a:ext>
                </a:extLst>
              </p:cNvPr>
              <p:cNvCxnSpPr>
                <a:cxnSpLocks/>
                <a:stCxn id="198" idx="3"/>
              </p:cNvCxnSpPr>
              <p:nvPr/>
            </p:nvCxnSpPr>
            <p:spPr>
              <a:xfrm flipV="1">
                <a:off x="6496777" y="4458996"/>
                <a:ext cx="3664" cy="1280854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AC643EF-0DC7-0C45-9B76-D1781B189D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0193" y="4309089"/>
                <a:ext cx="3664" cy="1276188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DA47FC1-DD12-5849-B780-F8FDB137BE21}"/>
                  </a:ext>
                </a:extLst>
              </p:cNvPr>
              <p:cNvSpPr txBox="1"/>
              <p:nvPr/>
            </p:nvSpPr>
            <p:spPr>
              <a:xfrm>
                <a:off x="4037766" y="5224623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.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61BC06B-3568-2A45-B2D3-8B0D5748A32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628514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60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B47AA75-FCF9-EB45-857D-147D10BA5E96}"/>
                  </a:ext>
                </a:extLst>
              </p:cNvPr>
              <p:cNvSpPr txBox="1"/>
              <p:nvPr/>
            </p:nvSpPr>
            <p:spPr>
              <a:xfrm>
                <a:off x="4038010" y="6302682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0x357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52774C2-D074-614B-8338-BFD2B0BADBB3}"/>
                  </a:ext>
                </a:extLst>
              </p:cNvPr>
              <p:cNvSpPr txBox="1"/>
              <p:nvPr/>
            </p:nvSpPr>
            <p:spPr>
              <a:xfrm>
                <a:off x="-17282" y="3412521"/>
                <a:ext cx="2869696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NOW,	CLB</a:t>
                </a:r>
              </a:p>
              <a:p>
                <a:r>
                  <a:rPr lang="en-US" b="1" dirty="0">
                    <a:solidFill>
                      <a:srgbClr val="C5E2B4"/>
                    </a:solidFill>
                  </a:rPr>
                  <a:t>	New Instruction</a:t>
                </a:r>
              </a:p>
              <a:p>
                <a:r>
                  <a:rPr lang="en-US" dirty="0"/>
                  <a:t>	JUN	NXT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FIM	0       255</a:t>
                </a:r>
              </a:p>
              <a:p>
                <a:r>
                  <a:rPr lang="en-US" dirty="0"/>
                  <a:t>NXT,	INC 	0</a:t>
                </a:r>
              </a:p>
              <a:p>
                <a:endParaRPr lang="en-US" dirty="0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CAE60E33-526D-A542-A622-FA1CCEBB8A97}"/>
                  </a:ext>
                </a:extLst>
              </p:cNvPr>
              <p:cNvSpPr txBox="1"/>
              <p:nvPr/>
            </p:nvSpPr>
            <p:spPr>
              <a:xfrm>
                <a:off x="334492" y="2274126"/>
                <a:ext cx="17293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Source program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9962D1C2-83E3-4E4F-8822-DAA18C605046}"/>
                  </a:ext>
                </a:extLst>
              </p:cNvPr>
              <p:cNvGrpSpPr/>
              <p:nvPr/>
            </p:nvGrpSpPr>
            <p:grpSpPr>
              <a:xfrm>
                <a:off x="3091035" y="3835299"/>
                <a:ext cx="541745" cy="1713217"/>
                <a:chOff x="9193926" y="3254956"/>
                <a:chExt cx="541745" cy="1713217"/>
              </a:xfrm>
            </p:grpSpPr>
            <p:sp>
              <p:nvSpPr>
                <p:cNvPr id="219" name="Right Arrow 218">
                  <a:extLst>
                    <a:ext uri="{FF2B5EF4-FFF2-40B4-BE49-F238E27FC236}">
                      <a16:creationId xmlns:a16="http://schemas.microsoft.com/office/drawing/2014/main" id="{4F4ED4C7-2D74-8548-9960-0A52B819A74D}"/>
                    </a:ext>
                  </a:extLst>
                </p:cNvPr>
                <p:cNvSpPr/>
                <p:nvPr/>
              </p:nvSpPr>
              <p:spPr>
                <a:xfrm>
                  <a:off x="9193926" y="3254956"/>
                  <a:ext cx="541745" cy="1713217"/>
                </a:xfrm>
                <a:prstGeom prst="rightArrow">
                  <a:avLst>
                    <a:gd name="adj1" fmla="val 100000"/>
                    <a:gd name="adj2" fmla="val 53971"/>
                  </a:avLst>
                </a:prstGeom>
                <a:solidFill>
                  <a:schemeClr val="accent3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EFA000D2-7E4F-1C47-BA0E-354DBE960806}"/>
                    </a:ext>
                  </a:extLst>
                </p:cNvPr>
                <p:cNvSpPr txBox="1"/>
                <p:nvPr/>
              </p:nvSpPr>
              <p:spPr>
                <a:xfrm rot="5400000">
                  <a:off x="8736926" y="3926898"/>
                  <a:ext cx="12987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ASSEMBLER</a:t>
                  </a:r>
                </a:p>
              </p:txBody>
            </p:sp>
          </p:grp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DD589A0-2898-8F42-9988-D6DC678A3A9F}"/>
                  </a:ext>
                </a:extLst>
              </p:cNvPr>
              <p:cNvSpPr txBox="1"/>
              <p:nvPr/>
            </p:nvSpPr>
            <p:spPr>
              <a:xfrm>
                <a:off x="4916540" y="2274126"/>
                <a:ext cx="165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program</a:t>
                </a: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F23BA4A-C01D-274F-B513-BB21A9CC66E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868175" y="4537619"/>
              <a:ext cx="1537838" cy="369332"/>
            </a:xfrm>
            <a:prstGeom prst="rect">
              <a:avLst/>
            </a:prstGeom>
            <a:solidFill>
              <a:srgbClr val="FFD966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57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9170BAD-804C-8845-AE85-B04472C78DBE}"/>
                </a:ext>
              </a:extLst>
            </p:cNvPr>
            <p:cNvSpPr txBox="1"/>
            <p:nvPr/>
          </p:nvSpPr>
          <p:spPr>
            <a:xfrm>
              <a:off x="9941151" y="4573869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406ABE5-AC91-804C-BAFF-C5D48C4C84C3}"/>
                </a:ext>
              </a:extLst>
            </p:cNvPr>
            <p:cNvSpPr/>
            <p:nvPr/>
          </p:nvSpPr>
          <p:spPr>
            <a:xfrm>
              <a:off x="8416019" y="7699220"/>
              <a:ext cx="233916" cy="233916"/>
            </a:xfrm>
            <a:prstGeom prst="rect">
              <a:avLst/>
            </a:prstGeom>
            <a:solidFill>
              <a:srgbClr val="8FAADD"/>
            </a:solidFill>
            <a:ln>
              <a:solidFill>
                <a:srgbClr val="C5E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4E5905D-3F92-D743-AD93-217A0A9D9924}"/>
                </a:ext>
              </a:extLst>
            </p:cNvPr>
            <p:cNvSpPr/>
            <p:nvPr/>
          </p:nvSpPr>
          <p:spPr>
            <a:xfrm>
              <a:off x="8416019" y="7989467"/>
              <a:ext cx="233916" cy="233916"/>
            </a:xfrm>
            <a:prstGeom prst="rect">
              <a:avLst/>
            </a:prstGeom>
            <a:solidFill>
              <a:srgbClr val="FFD966"/>
            </a:solidFill>
            <a:ln>
              <a:solidFill>
                <a:srgbClr val="70AE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AE47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5524A6F-8E88-A34C-8373-594C2F5B69E0}"/>
                </a:ext>
              </a:extLst>
            </p:cNvPr>
            <p:cNvSpPr txBox="1"/>
            <p:nvPr/>
          </p:nvSpPr>
          <p:spPr>
            <a:xfrm>
              <a:off x="8649935" y="7371109"/>
              <a:ext cx="21662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Instructions</a:t>
              </a:r>
            </a:p>
            <a:p>
              <a:r>
                <a:rPr lang="en-US" dirty="0"/>
                <a:t>Moved Instructions</a:t>
              </a:r>
            </a:p>
            <a:p>
              <a:r>
                <a:rPr lang="en-US" dirty="0"/>
                <a:t>Changed Instructions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299C0C8-925E-A049-8F3E-7CF117544ADE}"/>
                </a:ext>
              </a:extLst>
            </p:cNvPr>
            <p:cNvSpPr/>
            <p:nvPr/>
          </p:nvSpPr>
          <p:spPr>
            <a:xfrm>
              <a:off x="8411972" y="7393632"/>
              <a:ext cx="233916" cy="233916"/>
            </a:xfrm>
            <a:prstGeom prst="rect">
              <a:avLst/>
            </a:prstGeom>
            <a:solidFill>
              <a:srgbClr val="C5E1B4"/>
            </a:solidFill>
            <a:ln>
              <a:solidFill>
                <a:srgbClr val="C5E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55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C2C10-8FF3-B349-A13C-A2B6BF0A8A06}"/>
              </a:ext>
            </a:extLst>
          </p:cNvPr>
          <p:cNvSpPr txBox="1"/>
          <p:nvPr/>
        </p:nvSpPr>
        <p:spPr>
          <a:xfrm>
            <a:off x="4888090" y="917069"/>
            <a:ext cx="402866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0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	17, 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(1,1)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	80, 176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(176)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5	81, 95 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7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8	177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9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10	81, 95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12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13	28, 41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(12,41)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15	104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16	81, 115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(115)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18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19	236  		rd0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20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21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22	104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23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24	81, 160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(160)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26	243 	 	</a:t>
            </a:r>
            <a:r>
              <a:rPr lang="en-US" sz="1400" dirty="0" err="1">
                <a:latin typeface="Andale Mono" panose="020B0509000000000004" pitchFamily="49" charset="0"/>
              </a:rPr>
              <a:t>cmc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27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28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29	225  		</a:t>
            </a:r>
            <a:r>
              <a:rPr lang="en-US" sz="1400" dirty="0" err="1">
                <a:latin typeface="Andale Mono" panose="020B0509000000000004" pitchFamily="49" charset="0"/>
              </a:rPr>
              <a:t>wmp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30	102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31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32	234  		</a:t>
            </a:r>
            <a:r>
              <a:rPr lang="en-US" sz="1400" dirty="0" err="1">
                <a:latin typeface="Andale Mono" panose="020B0509000000000004" pitchFamily="49" charset="0"/>
              </a:rPr>
              <a:t>rdr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3CC4-EEBD-5D40-B486-217D5DE6DF94}"/>
              </a:ext>
            </a:extLst>
          </p:cNvPr>
          <p:cNvSpPr txBox="1"/>
          <p:nvPr/>
        </p:nvSpPr>
        <p:spPr>
          <a:xfrm>
            <a:off x="9640712" y="917069"/>
            <a:ext cx="190308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ndale Mono" panose="020B0509000000000004" pitchFamily="49" charset="0"/>
              </a:rPr>
              <a:t>000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001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TZ $001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003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$0b0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005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007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008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009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00a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00c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00d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AN $029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00f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010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$173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012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013 rd0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014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015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016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017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018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$1a0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01a </a:t>
            </a:r>
            <a:r>
              <a:rPr lang="en-GB" sz="1400" dirty="0" err="1">
                <a:latin typeface="Andale Mono" panose="020B0509000000000004" pitchFamily="49" charset="0"/>
              </a:rPr>
              <a:t>cmc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01b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01c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01d </a:t>
            </a:r>
            <a:r>
              <a:rPr lang="en-GB" sz="1400" dirty="0" err="1">
                <a:latin typeface="Andale Mono" panose="020B0509000000000004" pitchFamily="49" charset="0"/>
              </a:rPr>
              <a:t>wmp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01e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6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01f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020 </a:t>
            </a:r>
            <a:r>
              <a:rPr lang="en-GB" sz="1400" dirty="0" err="1">
                <a:latin typeface="Andale Mono" panose="020B0509000000000004" pitchFamily="49" charset="0"/>
              </a:rPr>
              <a:t>rdr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DAA9-B01D-3D4F-8280-4A690D62BF3B}"/>
              </a:ext>
            </a:extLst>
          </p:cNvPr>
          <p:cNvSpPr txBox="1"/>
          <p:nvPr/>
        </p:nvSpPr>
        <p:spPr>
          <a:xfrm>
            <a:off x="0" y="62399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from Busicom-141PF Calculator ROM disassembly - First 32 words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3D1AD-5DDA-194F-A2FE-10E2F8CBC046}"/>
              </a:ext>
            </a:extLst>
          </p:cNvPr>
          <p:cNvSpPr txBox="1"/>
          <p:nvPr/>
        </p:nvSpPr>
        <p:spPr>
          <a:xfrm>
            <a:off x="0" y="6573026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https://www.4004.com/2009/Busicom-141PF-Calculator_asm_rel-1-0-1.txt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2903E-4BAF-5747-BF77-37A127B72BA1}"/>
              </a:ext>
            </a:extLst>
          </p:cNvPr>
          <p:cNvSpPr txBox="1"/>
          <p:nvPr/>
        </p:nvSpPr>
        <p:spPr>
          <a:xfrm>
            <a:off x="5361381" y="524064"/>
            <a:ext cx="25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Pyntel4004 Disassembler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2033-0382-8944-9D2B-B694CB566329}"/>
              </a:ext>
            </a:extLst>
          </p:cNvPr>
          <p:cNvSpPr txBox="1"/>
          <p:nvPr/>
        </p:nvSpPr>
        <p:spPr>
          <a:xfrm>
            <a:off x="9395305" y="524064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*</a:t>
            </a:r>
          </a:p>
        </p:txBody>
      </p:sp>
    </p:spTree>
    <p:extLst>
      <p:ext uri="{BB962C8B-B14F-4D97-AF65-F5344CB8AC3E}">
        <p14:creationId xmlns:p14="http://schemas.microsoft.com/office/powerpoint/2010/main" val="1547316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9D5C04E-D642-6441-A3EE-83FCEA27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0" y="0"/>
            <a:ext cx="5293360" cy="685023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A86824C-095B-6A41-9735-355A4BC7B9A6}"/>
              </a:ext>
            </a:extLst>
          </p:cNvPr>
          <p:cNvGrpSpPr/>
          <p:nvPr/>
        </p:nvGrpSpPr>
        <p:grpSpPr>
          <a:xfrm>
            <a:off x="0" y="-1"/>
            <a:ext cx="5293360" cy="6850231"/>
            <a:chOff x="0" y="-1"/>
            <a:chExt cx="5293360" cy="685023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04C9CA-E91D-084D-BD86-846A3BE2D513}"/>
                </a:ext>
              </a:extLst>
            </p:cNvPr>
            <p:cNvGrpSpPr/>
            <p:nvPr/>
          </p:nvGrpSpPr>
          <p:grpSpPr>
            <a:xfrm>
              <a:off x="0" y="-1"/>
              <a:ext cx="5293360" cy="6850231"/>
              <a:chOff x="0" y="-1"/>
              <a:chExt cx="5293360" cy="68502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6CB7DE-7161-734D-A246-2C59F4280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5293360" cy="6850231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9E918D-3FDF-0146-9132-2BACA541C38A}"/>
                  </a:ext>
                </a:extLst>
              </p:cNvPr>
              <p:cNvSpPr/>
              <p:nvPr/>
            </p:nvSpPr>
            <p:spPr>
              <a:xfrm>
                <a:off x="4074160" y="853440"/>
                <a:ext cx="822960" cy="680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4134CA-B640-0C46-8B62-6EE89750016D}"/>
                  </a:ext>
                </a:extLst>
              </p:cNvPr>
              <p:cNvSpPr/>
              <p:nvPr/>
            </p:nvSpPr>
            <p:spPr>
              <a:xfrm>
                <a:off x="2235200" y="6509870"/>
                <a:ext cx="822960" cy="340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1B16202-A803-A14E-AD7E-5B984DD95D32}"/>
                </a:ext>
              </a:extLst>
            </p:cNvPr>
            <p:cNvSpPr/>
            <p:nvPr/>
          </p:nvSpPr>
          <p:spPr>
            <a:xfrm>
              <a:off x="2235200" y="-1"/>
              <a:ext cx="822960" cy="68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273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E7435A-105D-A74E-B5D6-886FF119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3040" cy="6823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9EE7E-3E20-4848-A7A2-27D96E8C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250" y="-1794"/>
            <a:ext cx="5300750" cy="68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28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B24CA-1C22-5B49-8A41-1A2C5FFEB931}"/>
              </a:ext>
            </a:extLst>
          </p:cNvPr>
          <p:cNvSpPr txBox="1"/>
          <p:nvPr/>
        </p:nvSpPr>
        <p:spPr>
          <a:xfrm>
            <a:off x="-23355" y="-42536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Ceramic Package Outline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652F2EC-0073-514F-8F97-23F394477465}"/>
              </a:ext>
            </a:extLst>
          </p:cNvPr>
          <p:cNvGrpSpPr/>
          <p:nvPr/>
        </p:nvGrpSpPr>
        <p:grpSpPr>
          <a:xfrm>
            <a:off x="349378" y="294370"/>
            <a:ext cx="10164837" cy="5789131"/>
            <a:chOff x="349378" y="294370"/>
            <a:chExt cx="10164837" cy="578913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C427AB6-CB9C-BC46-ACCE-A94DDA27A104}"/>
                </a:ext>
              </a:extLst>
            </p:cNvPr>
            <p:cNvCxnSpPr>
              <a:cxnSpLocks/>
            </p:cNvCxnSpPr>
            <p:nvPr/>
          </p:nvCxnSpPr>
          <p:spPr>
            <a:xfrm>
              <a:off x="6677845" y="3746614"/>
              <a:ext cx="0" cy="940927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6539447-59F1-1149-8BCD-1D0D322F9385}"/>
                </a:ext>
              </a:extLst>
            </p:cNvPr>
            <p:cNvSpPr/>
            <p:nvPr/>
          </p:nvSpPr>
          <p:spPr>
            <a:xfrm rot="5400000">
              <a:off x="6550484" y="3882974"/>
              <a:ext cx="425480" cy="60709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23361EC-9098-414D-BAFD-8C567B8AB036}"/>
                </a:ext>
              </a:extLst>
            </p:cNvPr>
            <p:cNvCxnSpPr>
              <a:cxnSpLocks/>
            </p:cNvCxnSpPr>
            <p:nvPr/>
          </p:nvCxnSpPr>
          <p:spPr>
            <a:xfrm>
              <a:off x="5961603" y="1019309"/>
              <a:ext cx="0" cy="176959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FCED688-8C75-2D49-9C0D-F5600E6A5CA4}"/>
                </a:ext>
              </a:extLst>
            </p:cNvPr>
            <p:cNvSpPr/>
            <p:nvPr/>
          </p:nvSpPr>
          <p:spPr>
            <a:xfrm rot="5400000">
              <a:off x="5842141" y="1583843"/>
              <a:ext cx="425480" cy="60709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0CE7DC3-5033-3E4E-A474-C38A69084C6E}"/>
                </a:ext>
              </a:extLst>
            </p:cNvPr>
            <p:cNvGrpSpPr/>
            <p:nvPr/>
          </p:nvGrpSpPr>
          <p:grpSpPr>
            <a:xfrm rot="5400000">
              <a:off x="2202267" y="-697092"/>
              <a:ext cx="1767665" cy="5183435"/>
              <a:chOff x="7811293" y="1088446"/>
              <a:chExt cx="1767665" cy="518343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109D418-6707-854C-86C4-B57093F5FDE6}"/>
                  </a:ext>
                </a:extLst>
              </p:cNvPr>
              <p:cNvSpPr/>
              <p:nvPr/>
            </p:nvSpPr>
            <p:spPr>
              <a:xfrm>
                <a:off x="7811293" y="1395450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6D5E492-0D18-B44B-96E9-E016B378CC40}"/>
                  </a:ext>
                </a:extLst>
              </p:cNvPr>
              <p:cNvSpPr/>
              <p:nvPr/>
            </p:nvSpPr>
            <p:spPr>
              <a:xfrm>
                <a:off x="7811293" y="1992722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E0CD5B4-F852-9C4D-9A44-150E4C7CC547}"/>
                  </a:ext>
                </a:extLst>
              </p:cNvPr>
              <p:cNvSpPr/>
              <p:nvPr/>
            </p:nvSpPr>
            <p:spPr>
              <a:xfrm>
                <a:off x="7819809" y="2553419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3F2CE9A-FB13-5B4D-9385-5DDD2D46B4FE}"/>
                  </a:ext>
                </a:extLst>
              </p:cNvPr>
              <p:cNvSpPr/>
              <p:nvPr/>
            </p:nvSpPr>
            <p:spPr>
              <a:xfrm>
                <a:off x="7819809" y="3150691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8770484-2117-AF43-80A5-9D80AE983017}"/>
                  </a:ext>
                </a:extLst>
              </p:cNvPr>
              <p:cNvSpPr/>
              <p:nvPr/>
            </p:nvSpPr>
            <p:spPr>
              <a:xfrm>
                <a:off x="7819809" y="3692495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A1B30A4-324D-7D4C-A1DD-5E9DD817C37B}"/>
                  </a:ext>
                </a:extLst>
              </p:cNvPr>
              <p:cNvSpPr/>
              <p:nvPr/>
            </p:nvSpPr>
            <p:spPr>
              <a:xfrm>
                <a:off x="7819809" y="4289767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85E2036-2E6F-C54F-8AE3-FA5C01986D20}"/>
                  </a:ext>
                </a:extLst>
              </p:cNvPr>
              <p:cNvSpPr/>
              <p:nvPr/>
            </p:nvSpPr>
            <p:spPr>
              <a:xfrm>
                <a:off x="7811293" y="4839469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5D37751-704D-174D-B9F8-E89D523AB6A9}"/>
                  </a:ext>
                </a:extLst>
              </p:cNvPr>
              <p:cNvSpPr/>
              <p:nvPr/>
            </p:nvSpPr>
            <p:spPr>
              <a:xfrm>
                <a:off x="7811293" y="5436741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5BE343D-4CB3-074A-848E-BC02B9C93C3E}"/>
                  </a:ext>
                </a:extLst>
              </p:cNvPr>
              <p:cNvSpPr/>
              <p:nvPr/>
            </p:nvSpPr>
            <p:spPr>
              <a:xfrm>
                <a:off x="7899950" y="1088446"/>
                <a:ext cx="1600794" cy="49477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14B9E76-1E27-DB4B-A168-A2BC0A9212B7}"/>
                  </a:ext>
                </a:extLst>
              </p:cNvPr>
              <p:cNvSpPr/>
              <p:nvPr/>
            </p:nvSpPr>
            <p:spPr>
              <a:xfrm>
                <a:off x="8501387" y="5887101"/>
                <a:ext cx="378418" cy="378418"/>
              </a:xfrm>
              <a:prstGeom prst="ellipse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1F337B-22BC-0A45-B475-6F5BEF0A1AAA}"/>
                  </a:ext>
                </a:extLst>
              </p:cNvPr>
              <p:cNvSpPr/>
              <p:nvPr/>
            </p:nvSpPr>
            <p:spPr>
              <a:xfrm>
                <a:off x="8534910" y="5919089"/>
                <a:ext cx="253163" cy="2531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16FC5C3-736B-5E4E-8767-CEF0AC7D6315}"/>
                  </a:ext>
                </a:extLst>
              </p:cNvPr>
              <p:cNvSpPr/>
              <p:nvPr/>
            </p:nvSpPr>
            <p:spPr>
              <a:xfrm>
                <a:off x="8454326" y="6058760"/>
                <a:ext cx="425480" cy="2131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376C5B9-4836-A446-B148-CDD83BA68164}"/>
                </a:ext>
              </a:extLst>
            </p:cNvPr>
            <p:cNvCxnSpPr>
              <a:cxnSpLocks/>
            </p:cNvCxnSpPr>
            <p:nvPr/>
          </p:nvCxnSpPr>
          <p:spPr>
            <a:xfrm>
              <a:off x="2155413" y="1099450"/>
              <a:ext cx="0" cy="16007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A63CD2-3584-7F46-950C-DF8D194C7796}"/>
                </a:ext>
              </a:extLst>
            </p:cNvPr>
            <p:cNvCxnSpPr>
              <a:cxnSpLocks/>
            </p:cNvCxnSpPr>
            <p:nvPr/>
          </p:nvCxnSpPr>
          <p:spPr>
            <a:xfrm>
              <a:off x="4429779" y="1099450"/>
              <a:ext cx="0" cy="16007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F0598F7-4F39-1F42-A8F7-7393CDD4B280}"/>
                </a:ext>
              </a:extLst>
            </p:cNvPr>
            <p:cNvSpPr txBox="1"/>
            <p:nvPr/>
          </p:nvSpPr>
          <p:spPr>
            <a:xfrm>
              <a:off x="915819" y="2788902"/>
              <a:ext cx="579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PIN 1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6F76C6A-91B2-9847-97ED-11CDD7E20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0020" y="481239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6CBEA7-E34F-194E-B2B6-7DC6F194EB90}"/>
                </a:ext>
              </a:extLst>
            </p:cNvPr>
            <p:cNvCxnSpPr>
              <a:cxnSpLocks/>
            </p:cNvCxnSpPr>
            <p:nvPr/>
          </p:nvCxnSpPr>
          <p:spPr>
            <a:xfrm>
              <a:off x="5677818" y="481239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CF9BAC2-AF0E-EC46-A0A3-3897449609E2}"/>
                </a:ext>
              </a:extLst>
            </p:cNvPr>
            <p:cNvCxnSpPr>
              <a:cxnSpLocks/>
            </p:cNvCxnSpPr>
            <p:nvPr/>
          </p:nvCxnSpPr>
          <p:spPr>
            <a:xfrm>
              <a:off x="730020" y="509813"/>
              <a:ext cx="4924579" cy="952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009EFEA-F9E3-BA47-995D-4B45DC7E7A60}"/>
                </a:ext>
              </a:extLst>
            </p:cNvPr>
            <p:cNvSpPr txBox="1"/>
            <p:nvPr/>
          </p:nvSpPr>
          <p:spPr>
            <a:xfrm>
              <a:off x="2977193" y="294370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.735</a:t>
              </a:r>
            </a:p>
            <a:p>
              <a:r>
                <a:rPr lang="en-US" sz="1100" dirty="0"/>
                <a:t>.830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9D81CE6-9331-8949-A505-C947D741D82C}"/>
                </a:ext>
              </a:extLst>
            </p:cNvPr>
            <p:cNvSpPr txBox="1"/>
            <p:nvPr/>
          </p:nvSpPr>
          <p:spPr>
            <a:xfrm>
              <a:off x="5751332" y="1674652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.295</a:t>
              </a:r>
            </a:p>
            <a:p>
              <a:r>
                <a:rPr lang="en-US" sz="1100" dirty="0"/>
                <a:t>.325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74E006F-ECDF-1D42-8FBC-87662411F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1102" y="1005476"/>
              <a:ext cx="76062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021401-1B6E-BD4B-BDEC-D60A90C7B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1102" y="2788902"/>
              <a:ext cx="76062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5AFE0E-C4D9-3349-BF33-74B4F2FFC782}"/>
                </a:ext>
              </a:extLst>
            </p:cNvPr>
            <p:cNvSpPr/>
            <p:nvPr/>
          </p:nvSpPr>
          <p:spPr>
            <a:xfrm rot="5400000">
              <a:off x="3089395" y="1639794"/>
              <a:ext cx="376074" cy="49477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AFCC67-9A8D-6E48-8FB8-BAEFC3C5631B}"/>
                </a:ext>
              </a:extLst>
            </p:cNvPr>
            <p:cNvSpPr/>
            <p:nvPr/>
          </p:nvSpPr>
          <p:spPr>
            <a:xfrm rot="5400000">
              <a:off x="3201239" y="2700788"/>
              <a:ext cx="182713" cy="227436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69C1A94-1E6F-A34D-8B3E-FEA03A115B63}"/>
                </a:ext>
              </a:extLst>
            </p:cNvPr>
            <p:cNvGrpSpPr/>
            <p:nvPr/>
          </p:nvGrpSpPr>
          <p:grpSpPr>
            <a:xfrm>
              <a:off x="1067943" y="4006224"/>
              <a:ext cx="261195" cy="1239664"/>
              <a:chOff x="1067943" y="4006224"/>
              <a:chExt cx="261195" cy="123966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E3E8E8B-E432-744A-8BBC-51060E40F144}"/>
                  </a:ext>
                </a:extLst>
              </p:cNvPr>
              <p:cNvSpPr/>
              <p:nvPr/>
            </p:nvSpPr>
            <p:spPr>
              <a:xfrm rot="5400000">
                <a:off x="917238" y="4160105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E6ABA9D-6146-274F-B798-6CDC33E64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943" y="4567500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A478E4A-8FF6-8543-BB09-32976E9034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2164" y="4586264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E6BAC83-9D22-8F40-B0AE-AD991C52321C}"/>
                  </a:ext>
                </a:extLst>
              </p:cNvPr>
              <p:cNvSpPr/>
              <p:nvPr/>
            </p:nvSpPr>
            <p:spPr>
              <a:xfrm rot="5400000">
                <a:off x="917018" y="4916700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80375-C394-2B43-9610-63CD651C6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040" y="4680107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216069E-C317-8343-AD72-1E0ED880699D}"/>
                  </a:ext>
                </a:extLst>
              </p:cNvPr>
              <p:cNvSpPr/>
              <p:nvPr/>
            </p:nvSpPr>
            <p:spPr>
              <a:xfrm rot="5400000">
                <a:off x="871095" y="4865890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645DCDE-F304-A141-9E4B-5B524FB01DCE}"/>
                  </a:ext>
                </a:extLst>
              </p:cNvPr>
              <p:cNvSpPr/>
              <p:nvPr/>
            </p:nvSpPr>
            <p:spPr>
              <a:xfrm rot="5400000">
                <a:off x="994149" y="4278549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3F4FF67-8FDA-4842-ABC6-E32FAFD6BB0F}"/>
                </a:ext>
              </a:extLst>
            </p:cNvPr>
            <p:cNvGrpSpPr/>
            <p:nvPr/>
          </p:nvGrpSpPr>
          <p:grpSpPr>
            <a:xfrm>
              <a:off x="1665600" y="4006224"/>
              <a:ext cx="261195" cy="1239664"/>
              <a:chOff x="1665600" y="4005578"/>
              <a:chExt cx="261195" cy="123966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0BC8EC0-A4F2-3D43-8624-4010DB7F2622}"/>
                  </a:ext>
                </a:extLst>
              </p:cNvPr>
              <p:cNvSpPr/>
              <p:nvPr/>
            </p:nvSpPr>
            <p:spPr>
              <a:xfrm rot="5400000">
                <a:off x="1514895" y="4159459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02EB35A-B47E-C045-B4CA-BEF1289D2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5600" y="4566854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562A2E4-E6CB-8E49-BA86-7A95373FF6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9821" y="4585618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EBA6938-99AC-8442-93A0-7AB9C7003EC6}"/>
                  </a:ext>
                </a:extLst>
              </p:cNvPr>
              <p:cNvSpPr/>
              <p:nvPr/>
            </p:nvSpPr>
            <p:spPr>
              <a:xfrm rot="5400000">
                <a:off x="1514675" y="4916054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736191E-81A7-BD48-B4B1-764421621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697" y="467946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ACBCD41-4E48-FF49-B319-CBDB4A913B36}"/>
                  </a:ext>
                </a:extLst>
              </p:cNvPr>
              <p:cNvSpPr/>
              <p:nvPr/>
            </p:nvSpPr>
            <p:spPr>
              <a:xfrm rot="5400000">
                <a:off x="1468752" y="4865244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DE66E39-27D8-4044-A1F9-78DCDB14E9C8}"/>
                  </a:ext>
                </a:extLst>
              </p:cNvPr>
              <p:cNvSpPr/>
              <p:nvPr/>
            </p:nvSpPr>
            <p:spPr>
              <a:xfrm rot="5400000">
                <a:off x="1591806" y="4277903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BC1FE95-EE75-5346-A109-E3E754C9DA38}"/>
                </a:ext>
              </a:extLst>
            </p:cNvPr>
            <p:cNvGrpSpPr/>
            <p:nvPr/>
          </p:nvGrpSpPr>
          <p:grpSpPr>
            <a:xfrm>
              <a:off x="2215302" y="4006224"/>
              <a:ext cx="261195" cy="1239664"/>
              <a:chOff x="1067943" y="4006224"/>
              <a:chExt cx="261195" cy="123966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66D1B0B-27E7-704A-BB8A-1C25FEFDDB33}"/>
                  </a:ext>
                </a:extLst>
              </p:cNvPr>
              <p:cNvSpPr/>
              <p:nvPr/>
            </p:nvSpPr>
            <p:spPr>
              <a:xfrm rot="5400000">
                <a:off x="917238" y="4160105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4690EB2-AB71-0645-943A-288EAC734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943" y="4567500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6F5895D-C505-704F-933B-0E5CE66808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2164" y="4586264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08960E0-7684-5740-A408-48B317B66E33}"/>
                  </a:ext>
                </a:extLst>
              </p:cNvPr>
              <p:cNvSpPr/>
              <p:nvPr/>
            </p:nvSpPr>
            <p:spPr>
              <a:xfrm rot="5400000">
                <a:off x="917018" y="4916700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758563-31E1-F448-A8F7-47D80829E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040" y="4680107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3A11886-99F5-5245-B29C-2637AA8BD944}"/>
                  </a:ext>
                </a:extLst>
              </p:cNvPr>
              <p:cNvSpPr/>
              <p:nvPr/>
            </p:nvSpPr>
            <p:spPr>
              <a:xfrm rot="5400000">
                <a:off x="871095" y="4865890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657C7C1-FE46-A24C-A59E-BCB93FEADFDB}"/>
                  </a:ext>
                </a:extLst>
              </p:cNvPr>
              <p:cNvSpPr/>
              <p:nvPr/>
            </p:nvSpPr>
            <p:spPr>
              <a:xfrm rot="5400000">
                <a:off x="994149" y="4278549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77E8D6C-A7FA-3C4D-A9E7-847D0BF763D4}"/>
                </a:ext>
              </a:extLst>
            </p:cNvPr>
            <p:cNvGrpSpPr/>
            <p:nvPr/>
          </p:nvGrpSpPr>
          <p:grpSpPr>
            <a:xfrm>
              <a:off x="2812959" y="4006224"/>
              <a:ext cx="261195" cy="1239664"/>
              <a:chOff x="1665600" y="4005578"/>
              <a:chExt cx="261195" cy="1239664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0EF4A10-6E55-984C-B26D-B20AC0C56A40}"/>
                  </a:ext>
                </a:extLst>
              </p:cNvPr>
              <p:cNvSpPr/>
              <p:nvPr/>
            </p:nvSpPr>
            <p:spPr>
              <a:xfrm rot="5400000">
                <a:off x="1514895" y="4159459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0D02F9B9-07AC-5F46-9560-5E9C34DAD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5600" y="4566854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163B358-7FB0-ED43-BFC1-0A7CAC6FB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9821" y="4585618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127CFD0-7381-D844-9472-2B6093CF6ED9}"/>
                  </a:ext>
                </a:extLst>
              </p:cNvPr>
              <p:cNvSpPr/>
              <p:nvPr/>
            </p:nvSpPr>
            <p:spPr>
              <a:xfrm rot="5400000">
                <a:off x="1514675" y="4916054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6833710-806B-4944-BD8D-ABCB13923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697" y="467946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5B23071-D30E-4D4A-BDCC-8D8203F2261D}"/>
                  </a:ext>
                </a:extLst>
              </p:cNvPr>
              <p:cNvSpPr/>
              <p:nvPr/>
            </p:nvSpPr>
            <p:spPr>
              <a:xfrm rot="5400000">
                <a:off x="1468752" y="4865244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0540530-671F-2340-BBDE-B402FAD00CD8}"/>
                  </a:ext>
                </a:extLst>
              </p:cNvPr>
              <p:cNvSpPr/>
              <p:nvPr/>
            </p:nvSpPr>
            <p:spPr>
              <a:xfrm rot="5400000">
                <a:off x="1591806" y="4277903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FC0494-C89B-B94A-B999-5066F84B86DD}"/>
                </a:ext>
              </a:extLst>
            </p:cNvPr>
            <p:cNvGrpSpPr/>
            <p:nvPr/>
          </p:nvGrpSpPr>
          <p:grpSpPr>
            <a:xfrm>
              <a:off x="3354378" y="4006224"/>
              <a:ext cx="261195" cy="1239664"/>
              <a:chOff x="1067943" y="4006224"/>
              <a:chExt cx="261195" cy="123966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2E1DAA3-C156-BB4D-9DA4-BB925C7B4C90}"/>
                  </a:ext>
                </a:extLst>
              </p:cNvPr>
              <p:cNvSpPr/>
              <p:nvPr/>
            </p:nvSpPr>
            <p:spPr>
              <a:xfrm rot="5400000">
                <a:off x="917238" y="4160105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E3EFD09-1350-4744-8077-58068C014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943" y="4567500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D3B413F-FA74-334C-8C69-9E2473A8EA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2164" y="4586264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985A1FA-32BE-7E4F-99C7-69A067328E23}"/>
                  </a:ext>
                </a:extLst>
              </p:cNvPr>
              <p:cNvSpPr/>
              <p:nvPr/>
            </p:nvSpPr>
            <p:spPr>
              <a:xfrm rot="5400000">
                <a:off x="917018" y="4916700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268E712-0361-AD47-A12B-FC7C647E1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040" y="4680107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5AE991-154B-2543-A766-A9BEF5C879E9}"/>
                  </a:ext>
                </a:extLst>
              </p:cNvPr>
              <p:cNvSpPr/>
              <p:nvPr/>
            </p:nvSpPr>
            <p:spPr>
              <a:xfrm rot="5400000">
                <a:off x="871095" y="4865890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D0E2828A-A549-B948-93F4-0FA307D79629}"/>
                  </a:ext>
                </a:extLst>
              </p:cNvPr>
              <p:cNvSpPr/>
              <p:nvPr/>
            </p:nvSpPr>
            <p:spPr>
              <a:xfrm rot="5400000">
                <a:off x="994149" y="4278549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8599BF6-711D-FC4E-B18B-7AE1375B18E0}"/>
                </a:ext>
              </a:extLst>
            </p:cNvPr>
            <p:cNvGrpSpPr/>
            <p:nvPr/>
          </p:nvGrpSpPr>
          <p:grpSpPr>
            <a:xfrm>
              <a:off x="3952035" y="4006224"/>
              <a:ext cx="261195" cy="1239664"/>
              <a:chOff x="1665600" y="4005578"/>
              <a:chExt cx="261195" cy="1239664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D2D0226-37C7-5340-B9A6-7070947218CA}"/>
                  </a:ext>
                </a:extLst>
              </p:cNvPr>
              <p:cNvSpPr/>
              <p:nvPr/>
            </p:nvSpPr>
            <p:spPr>
              <a:xfrm rot="5400000">
                <a:off x="1514895" y="4159459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92B7C2A-C0AB-704B-929C-414379643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5600" y="4566854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F6A89E5-9599-A249-97D0-8AF18812EF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9821" y="4585618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1D8C883-74A4-D045-81F5-3E7DC1D0BAC3}"/>
                  </a:ext>
                </a:extLst>
              </p:cNvPr>
              <p:cNvSpPr/>
              <p:nvPr/>
            </p:nvSpPr>
            <p:spPr>
              <a:xfrm rot="5400000">
                <a:off x="1514675" y="4916054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7B65BFC0-FD5C-574B-AD9D-849696603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697" y="467946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576D008-88E4-334F-8A6C-9DC891CA0FB9}"/>
                  </a:ext>
                </a:extLst>
              </p:cNvPr>
              <p:cNvSpPr/>
              <p:nvPr/>
            </p:nvSpPr>
            <p:spPr>
              <a:xfrm rot="5400000">
                <a:off x="1468752" y="4865244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F9F7C65-A783-9F40-9DAF-066DEE927749}"/>
                  </a:ext>
                </a:extLst>
              </p:cNvPr>
              <p:cNvSpPr/>
              <p:nvPr/>
            </p:nvSpPr>
            <p:spPr>
              <a:xfrm rot="5400000">
                <a:off x="1591806" y="4277903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1710EBF-4222-074C-9188-8E49CF22A63F}"/>
                </a:ext>
              </a:extLst>
            </p:cNvPr>
            <p:cNvGrpSpPr/>
            <p:nvPr/>
          </p:nvGrpSpPr>
          <p:grpSpPr>
            <a:xfrm>
              <a:off x="4513388" y="4006224"/>
              <a:ext cx="261195" cy="1239664"/>
              <a:chOff x="1067943" y="4006224"/>
              <a:chExt cx="261195" cy="123966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7171E58-453F-A543-B24B-B4EDCC3D3C21}"/>
                  </a:ext>
                </a:extLst>
              </p:cNvPr>
              <p:cNvSpPr/>
              <p:nvPr/>
            </p:nvSpPr>
            <p:spPr>
              <a:xfrm rot="5400000">
                <a:off x="917238" y="4160105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ECC42C3-5DE3-3849-8504-7D648AEE2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943" y="4567500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37161BB-911A-7244-BD1A-AA02E6F57D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2164" y="4586264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EEAD9C6-D485-EE4B-8D17-CCB6AC2DA152}"/>
                  </a:ext>
                </a:extLst>
              </p:cNvPr>
              <p:cNvSpPr/>
              <p:nvPr/>
            </p:nvSpPr>
            <p:spPr>
              <a:xfrm rot="5400000">
                <a:off x="917018" y="4916700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6AE353A-05F5-744D-8D4F-E46169EA5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040" y="4680107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4D35C10-A9F8-A14D-9A9B-670ACB208F87}"/>
                  </a:ext>
                </a:extLst>
              </p:cNvPr>
              <p:cNvSpPr/>
              <p:nvPr/>
            </p:nvSpPr>
            <p:spPr>
              <a:xfrm rot="5400000">
                <a:off x="871095" y="4865890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A00E1DE-32A9-794B-9C71-392671FA00FA}"/>
                  </a:ext>
                </a:extLst>
              </p:cNvPr>
              <p:cNvSpPr/>
              <p:nvPr/>
            </p:nvSpPr>
            <p:spPr>
              <a:xfrm rot="5400000">
                <a:off x="994149" y="4278549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7CC4850-57A4-B54F-BAEE-0C9295E8035C}"/>
                </a:ext>
              </a:extLst>
            </p:cNvPr>
            <p:cNvGrpSpPr/>
            <p:nvPr/>
          </p:nvGrpSpPr>
          <p:grpSpPr>
            <a:xfrm>
              <a:off x="5109619" y="4006224"/>
              <a:ext cx="261195" cy="1239664"/>
              <a:chOff x="1665600" y="4005578"/>
              <a:chExt cx="261195" cy="1239664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71C7BAD-A6EA-D043-A196-504AB65364FD}"/>
                  </a:ext>
                </a:extLst>
              </p:cNvPr>
              <p:cNvSpPr/>
              <p:nvPr/>
            </p:nvSpPr>
            <p:spPr>
              <a:xfrm rot="5400000">
                <a:off x="1514895" y="4159459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02C7DE0-2813-C849-9C7A-A35DA6048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5600" y="4566854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5D8FB0D-E8F7-2D4F-8728-5652076FAD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9821" y="4585618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1B49AFE-4016-FD45-8FC9-668FD0D606A2}"/>
                  </a:ext>
                </a:extLst>
              </p:cNvPr>
              <p:cNvSpPr/>
              <p:nvPr/>
            </p:nvSpPr>
            <p:spPr>
              <a:xfrm rot="5400000">
                <a:off x="1514675" y="4916054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289D17A7-95A7-8E4D-B3CA-249392E5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697" y="467946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132155F-84B9-6948-940E-324423CCBDA2}"/>
                  </a:ext>
                </a:extLst>
              </p:cNvPr>
              <p:cNvSpPr/>
              <p:nvPr/>
            </p:nvSpPr>
            <p:spPr>
              <a:xfrm rot="5400000">
                <a:off x="1468752" y="4865244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C2BB9AB-FAE6-CD44-86D3-7E58D441B83E}"/>
                  </a:ext>
                </a:extLst>
              </p:cNvPr>
              <p:cNvSpPr/>
              <p:nvPr/>
            </p:nvSpPr>
            <p:spPr>
              <a:xfrm rot="5400000">
                <a:off x="1591806" y="4277903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70FFEB1-413A-0041-9264-C6900784872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29" y="3429000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C4B5322-8D84-A644-8A55-1F8AF5C29F1B}"/>
                </a:ext>
              </a:extLst>
            </p:cNvPr>
            <p:cNvCxnSpPr>
              <a:cxnSpLocks/>
            </p:cNvCxnSpPr>
            <p:nvPr/>
          </p:nvCxnSpPr>
          <p:spPr>
            <a:xfrm>
              <a:off x="1348766" y="3429000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FA8A7C3-1AF6-7A40-906E-CA8288983718}"/>
                </a:ext>
              </a:extLst>
            </p:cNvPr>
            <p:cNvCxnSpPr>
              <a:cxnSpLocks/>
            </p:cNvCxnSpPr>
            <p:nvPr/>
          </p:nvCxnSpPr>
          <p:spPr>
            <a:xfrm>
              <a:off x="1348766" y="3650344"/>
              <a:ext cx="35380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442DDCC-1AA5-F844-956C-3AD838E77156}"/>
                </a:ext>
              </a:extLst>
            </p:cNvPr>
            <p:cNvSpPr txBox="1"/>
            <p:nvPr/>
          </p:nvSpPr>
          <p:spPr>
            <a:xfrm>
              <a:off x="615688" y="3433213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.045</a:t>
              </a:r>
            </a:p>
            <a:p>
              <a:r>
                <a:rPr lang="en-US" sz="1100" dirty="0"/>
                <a:t>.065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DEF6B27-C64A-4645-99A3-5B3D1FF4C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504" y="3650343"/>
              <a:ext cx="35380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58840-00D0-9448-9018-1A99811ACBC7}"/>
                </a:ext>
              </a:extLst>
            </p:cNvPr>
            <p:cNvCxnSpPr>
              <a:cxnSpLocks/>
            </p:cNvCxnSpPr>
            <p:nvPr/>
          </p:nvCxnSpPr>
          <p:spPr>
            <a:xfrm>
              <a:off x="1259779" y="4875754"/>
              <a:ext cx="35380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686F802-09F6-4247-8BC1-FCA8F0362020}"/>
                </a:ext>
              </a:extLst>
            </p:cNvPr>
            <p:cNvSpPr txBox="1"/>
            <p:nvPr/>
          </p:nvSpPr>
          <p:spPr>
            <a:xfrm>
              <a:off x="349378" y="4654408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.015</a:t>
              </a:r>
            </a:p>
            <a:p>
              <a:r>
                <a:rPr lang="en-US" sz="1100" dirty="0"/>
                <a:t>.023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8D1D946-3266-3547-A326-EA0F8DCE7A3C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 flipH="1" flipV="1">
              <a:off x="349378" y="4869852"/>
              <a:ext cx="779062" cy="5902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2821B5-2719-BC4C-B0F4-41DDF91687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9425" y="5085296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CA857E4-8CB1-EC46-A7DC-953D3041F567}"/>
                </a:ext>
              </a:extLst>
            </p:cNvPr>
            <p:cNvCxnSpPr>
              <a:cxnSpLocks/>
            </p:cNvCxnSpPr>
            <p:nvPr/>
          </p:nvCxnSpPr>
          <p:spPr>
            <a:xfrm>
              <a:off x="1794171" y="5085295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87174CD-6C4F-644F-9E00-018A850EA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2184" y="3739372"/>
              <a:ext cx="0" cy="176372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82FF00E-F6AC-DA42-983A-F5E9C91D6CE2}"/>
                </a:ext>
              </a:extLst>
            </p:cNvPr>
            <p:cNvCxnSpPr>
              <a:cxnSpLocks/>
            </p:cNvCxnSpPr>
            <p:nvPr/>
          </p:nvCxnSpPr>
          <p:spPr>
            <a:xfrm>
              <a:off x="1205321" y="5404624"/>
              <a:ext cx="58885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5A6EFA9-DB15-6742-B414-EEA51A2E0D5A}"/>
                </a:ext>
              </a:extLst>
            </p:cNvPr>
            <p:cNvGrpSpPr/>
            <p:nvPr/>
          </p:nvGrpSpPr>
          <p:grpSpPr>
            <a:xfrm>
              <a:off x="1640443" y="5611117"/>
              <a:ext cx="848309" cy="472384"/>
              <a:chOff x="253380" y="5486484"/>
              <a:chExt cx="848309" cy="472384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29DD890-CB05-FB46-A9C6-7B8AB630CC4A}"/>
                  </a:ext>
                </a:extLst>
              </p:cNvPr>
              <p:cNvSpPr txBox="1"/>
              <p:nvPr/>
            </p:nvSpPr>
            <p:spPr>
              <a:xfrm>
                <a:off x="253380" y="5527981"/>
                <a:ext cx="84830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.100    .010 </a:t>
                </a:r>
              </a:p>
              <a:p>
                <a:r>
                  <a:rPr lang="en-US" sz="1100" dirty="0"/>
                  <a:t>       TYP.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16CBC22-F3A7-7D44-A81B-50075A6299D7}"/>
                  </a:ext>
                </a:extLst>
              </p:cNvPr>
              <p:cNvGrpSpPr/>
              <p:nvPr/>
            </p:nvGrpSpPr>
            <p:grpSpPr>
              <a:xfrm>
                <a:off x="532063" y="5486484"/>
                <a:ext cx="264785" cy="305427"/>
                <a:chOff x="6898888" y="4528704"/>
                <a:chExt cx="264785" cy="305427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E75E58-F22C-0743-BE10-0167FDB94647}"/>
                    </a:ext>
                  </a:extLst>
                </p:cNvPr>
                <p:cNvSpPr txBox="1"/>
                <p:nvPr/>
              </p:nvSpPr>
              <p:spPr>
                <a:xfrm>
                  <a:off x="6898888" y="4557132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+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EF1F243-B06B-C246-B57D-06C79CBFD8BC}"/>
                    </a:ext>
                  </a:extLst>
                </p:cNvPr>
                <p:cNvSpPr txBox="1"/>
                <p:nvPr/>
              </p:nvSpPr>
              <p:spPr>
                <a:xfrm>
                  <a:off x="6902063" y="4528704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_</a:t>
                  </a:r>
                </a:p>
              </p:txBody>
            </p:sp>
          </p:grp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24DC6D8-EAE3-2346-BA0C-2E9657D14E47}"/>
                </a:ext>
              </a:extLst>
            </p:cNvPr>
            <p:cNvCxnSpPr>
              <a:cxnSpLocks/>
            </p:cNvCxnSpPr>
            <p:nvPr/>
          </p:nvCxnSpPr>
          <p:spPr>
            <a:xfrm>
              <a:off x="785716" y="5404624"/>
              <a:ext cx="40407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98D04A9-233B-D54F-97E3-66DA7B09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716" y="4289114"/>
              <a:ext cx="10383" cy="11155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D3CD62E-B626-3C4B-B6A0-78313A79A7E4}"/>
                </a:ext>
              </a:extLst>
            </p:cNvPr>
            <p:cNvSpPr txBox="1"/>
            <p:nvPr/>
          </p:nvSpPr>
          <p:spPr>
            <a:xfrm>
              <a:off x="769585" y="5456336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.010</a:t>
              </a:r>
            </a:p>
            <a:p>
              <a:r>
                <a:rPr lang="en-US" sz="1100" dirty="0"/>
                <a:t>.065</a:t>
              </a:r>
            </a:p>
          </p:txBody>
        </p:sp>
        <p:cxnSp>
          <p:nvCxnSpPr>
            <p:cNvPr id="150" name="Curved Connector 149">
              <a:extLst>
                <a:ext uri="{FF2B5EF4-FFF2-40B4-BE49-F238E27FC236}">
                  <a16:creationId xmlns:a16="http://schemas.microsoft.com/office/drawing/2014/main" id="{76B7792E-257D-4542-945A-8325C13C8A47}"/>
                </a:ext>
              </a:extLst>
            </p:cNvPr>
            <p:cNvCxnSpPr>
              <a:cxnSpLocks/>
              <a:stCxn id="138" idx="1"/>
            </p:cNvCxnSpPr>
            <p:nvPr/>
          </p:nvCxnSpPr>
          <p:spPr>
            <a:xfrm rot="10800000">
              <a:off x="1450831" y="5554632"/>
              <a:ext cx="189613" cy="313426"/>
            </a:xfrm>
            <a:prstGeom prst="curvedConnector2">
              <a:avLst/>
            </a:prstGeom>
            <a:ln w="1270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E98281B-3936-4A46-B34A-8BD2F7740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8087" y="3729894"/>
              <a:ext cx="2304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EE8C1F9-793D-A64E-81A7-AAC00C060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10" y="3925655"/>
              <a:ext cx="504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7B15468-2D72-5F4B-AEA0-7C81ED0F7857}"/>
                </a:ext>
              </a:extLst>
            </p:cNvPr>
            <p:cNvSpPr txBox="1"/>
            <p:nvPr/>
          </p:nvSpPr>
          <p:spPr>
            <a:xfrm>
              <a:off x="5477577" y="3235576"/>
              <a:ext cx="4603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.050</a:t>
              </a:r>
            </a:p>
            <a:p>
              <a:r>
                <a:rPr lang="en-US" sz="1100" dirty="0"/>
                <a:t>MAX</a:t>
              </a:r>
            </a:p>
          </p:txBody>
        </p:sp>
        <p:cxnSp>
          <p:nvCxnSpPr>
            <p:cNvPr id="163" name="Curved Connector 162">
              <a:extLst>
                <a:ext uri="{FF2B5EF4-FFF2-40B4-BE49-F238E27FC236}">
                  <a16:creationId xmlns:a16="http://schemas.microsoft.com/office/drawing/2014/main" id="{36BC8785-7581-E341-9440-1A6578228EFA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 rot="16200000" flipH="1">
              <a:off x="5738228" y="3636003"/>
              <a:ext cx="169270" cy="230190"/>
            </a:xfrm>
            <a:prstGeom prst="curvedConnector2">
              <a:avLst/>
            </a:prstGeom>
            <a:ln w="1270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638C70D-C013-C14B-85CA-F25AB71B0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5614" y="4687541"/>
              <a:ext cx="136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C13D56-0D35-B34B-98D5-041360EFCCB5}"/>
                </a:ext>
              </a:extLst>
            </p:cNvPr>
            <p:cNvSpPr txBox="1"/>
            <p:nvPr/>
          </p:nvSpPr>
          <p:spPr>
            <a:xfrm>
              <a:off x="6459675" y="3985885"/>
              <a:ext cx="4763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.200</a:t>
              </a:r>
            </a:p>
            <a:p>
              <a:r>
                <a:rPr lang="en-US" sz="1100" dirty="0"/>
                <a:t>MAX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C2F1D8D-6F7F-2F49-9CE0-43972D592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184" y="4305873"/>
              <a:ext cx="504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91EEDF5-3AFD-664B-89CD-387FB871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470" y="3925655"/>
              <a:ext cx="0" cy="376075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4117B4D-67E0-4E4B-968B-4B9C93C9B8E9}"/>
                </a:ext>
              </a:extLst>
            </p:cNvPr>
            <p:cNvSpPr txBox="1"/>
            <p:nvPr/>
          </p:nvSpPr>
          <p:spPr>
            <a:xfrm>
              <a:off x="6014774" y="3234358"/>
              <a:ext cx="4726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.055</a:t>
              </a:r>
            </a:p>
            <a:p>
              <a:r>
                <a:rPr lang="en-US" sz="1100" dirty="0"/>
                <a:t>.125</a:t>
              </a:r>
            </a:p>
          </p:txBody>
        </p:sp>
        <p:cxnSp>
          <p:nvCxnSpPr>
            <p:cNvPr id="179" name="Curved Connector 178">
              <a:extLst>
                <a:ext uri="{FF2B5EF4-FFF2-40B4-BE49-F238E27FC236}">
                  <a16:creationId xmlns:a16="http://schemas.microsoft.com/office/drawing/2014/main" id="{A8EDA1D5-39B8-D44D-8095-C1CBC99F7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4890" y="3430183"/>
              <a:ext cx="252383" cy="718209"/>
            </a:xfrm>
            <a:prstGeom prst="curvedConnector4">
              <a:avLst>
                <a:gd name="adj1" fmla="val -55231"/>
                <a:gd name="adj2" fmla="val 104333"/>
              </a:avLst>
            </a:prstGeom>
            <a:ln w="1270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DA662D6-DE12-914F-8CE7-83E9D33806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469" y="4293215"/>
              <a:ext cx="0" cy="386892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A392FF0-B830-1C4E-9975-05033214DF3B}"/>
                </a:ext>
              </a:extLst>
            </p:cNvPr>
            <p:cNvSpPr txBox="1"/>
            <p:nvPr/>
          </p:nvSpPr>
          <p:spPr>
            <a:xfrm>
              <a:off x="6112645" y="4859015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.020</a:t>
              </a:r>
            </a:p>
            <a:p>
              <a:r>
                <a:rPr lang="en-US" sz="1100" dirty="0"/>
                <a:t>.060</a:t>
              </a:r>
            </a:p>
          </p:txBody>
        </p:sp>
        <p:cxnSp>
          <p:nvCxnSpPr>
            <p:cNvPr id="198" name="Curved Connector 197">
              <a:extLst>
                <a:ext uri="{FF2B5EF4-FFF2-40B4-BE49-F238E27FC236}">
                  <a16:creationId xmlns:a16="http://schemas.microsoft.com/office/drawing/2014/main" id="{185CF165-172B-094B-8418-3FE319CBBD13}"/>
                </a:ext>
              </a:extLst>
            </p:cNvPr>
            <p:cNvCxnSpPr>
              <a:cxnSpLocks/>
              <a:stCxn id="197" idx="0"/>
            </p:cNvCxnSpPr>
            <p:nvPr/>
          </p:nvCxnSpPr>
          <p:spPr>
            <a:xfrm rot="16200000" flipV="1">
              <a:off x="6043751" y="4571952"/>
              <a:ext cx="337354" cy="236772"/>
            </a:xfrm>
            <a:prstGeom prst="curvedConnector3">
              <a:avLst>
                <a:gd name="adj1" fmla="val 96277"/>
              </a:avLst>
            </a:prstGeom>
            <a:ln w="1270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8CB5960-8BC0-FA4C-B932-EE5A98D26E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8645" y="5238766"/>
              <a:ext cx="586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76A7B8-2BA0-2340-AB59-DAF196971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825" y="4687542"/>
              <a:ext cx="0" cy="55834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370F95B-E532-3849-8000-6D51F7C9B12C}"/>
                </a:ext>
              </a:extLst>
            </p:cNvPr>
            <p:cNvSpPr/>
            <p:nvPr/>
          </p:nvSpPr>
          <p:spPr>
            <a:xfrm rot="5400000">
              <a:off x="5538136" y="4651710"/>
              <a:ext cx="260075" cy="60709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4D32F48-E234-814F-9E60-8E1BBC5B0A76}"/>
                </a:ext>
              </a:extLst>
            </p:cNvPr>
            <p:cNvSpPr txBox="1"/>
            <p:nvPr/>
          </p:nvSpPr>
          <p:spPr>
            <a:xfrm>
              <a:off x="5357048" y="4838745"/>
              <a:ext cx="7602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.100 MIN</a:t>
              </a: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712ED06-6B44-6F42-B8B8-63CED3B72A92}"/>
                </a:ext>
              </a:extLst>
            </p:cNvPr>
            <p:cNvCxnSpPr>
              <a:cxnSpLocks/>
            </p:cNvCxnSpPr>
            <p:nvPr/>
          </p:nvCxnSpPr>
          <p:spPr>
            <a:xfrm>
              <a:off x="5135665" y="4730284"/>
              <a:ext cx="10927" cy="8541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E1F210-A171-6948-9BA9-AC4FE6BFE707}"/>
                </a:ext>
              </a:extLst>
            </p:cNvPr>
            <p:cNvCxnSpPr>
              <a:cxnSpLocks/>
            </p:cNvCxnSpPr>
            <p:nvPr/>
          </p:nvCxnSpPr>
          <p:spPr>
            <a:xfrm>
              <a:off x="5333840" y="4730283"/>
              <a:ext cx="0" cy="854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B8D4FEB-CA6A-C940-B3E5-B8238F91A3DF}"/>
                </a:ext>
              </a:extLst>
            </p:cNvPr>
            <p:cNvCxnSpPr>
              <a:cxnSpLocks/>
            </p:cNvCxnSpPr>
            <p:nvPr/>
          </p:nvCxnSpPr>
          <p:spPr>
            <a:xfrm>
              <a:off x="5342322" y="5539862"/>
              <a:ext cx="35380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FF7DD6B-F196-7E4C-AFBF-629A8B46538C}"/>
                </a:ext>
              </a:extLst>
            </p:cNvPr>
            <p:cNvSpPr txBox="1"/>
            <p:nvPr/>
          </p:nvSpPr>
          <p:spPr>
            <a:xfrm>
              <a:off x="5038410" y="5640769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.032</a:t>
              </a:r>
            </a:p>
            <a:p>
              <a:r>
                <a:rPr lang="en-US" sz="1100" dirty="0"/>
                <a:t>REF.</a:t>
              </a: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2CC8BE5-EB73-1446-A523-AD4A90A23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0268" y="5539861"/>
              <a:ext cx="35380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1E90FBA-DEB8-5745-8CFF-AAA41C65C0C4}"/>
                </a:ext>
              </a:extLst>
            </p:cNvPr>
            <p:cNvSpPr/>
            <p:nvPr/>
          </p:nvSpPr>
          <p:spPr>
            <a:xfrm rot="5400000">
              <a:off x="8915016" y="3237006"/>
              <a:ext cx="376074" cy="17768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4D6090F-5210-3E4A-A479-7A1CFB2999EC}"/>
                </a:ext>
              </a:extLst>
            </p:cNvPr>
            <p:cNvSpPr/>
            <p:nvPr/>
          </p:nvSpPr>
          <p:spPr>
            <a:xfrm rot="5400000">
              <a:off x="9012932" y="2961286"/>
              <a:ext cx="182713" cy="177687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0EBA0DF8-49DA-9842-A03E-F62CF30DFBC6}"/>
                </a:ext>
              </a:extLst>
            </p:cNvPr>
            <p:cNvGrpSpPr/>
            <p:nvPr/>
          </p:nvGrpSpPr>
          <p:grpSpPr>
            <a:xfrm>
              <a:off x="7883675" y="4009949"/>
              <a:ext cx="300949" cy="1290079"/>
              <a:chOff x="7883675" y="4009949"/>
              <a:chExt cx="300949" cy="1290079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21AD150A-C840-A44E-ABB9-19E3D9D91D44}"/>
                  </a:ext>
                </a:extLst>
              </p:cNvPr>
              <p:cNvSpPr/>
              <p:nvPr/>
            </p:nvSpPr>
            <p:spPr>
              <a:xfrm rot="5400000">
                <a:off x="7986624" y="4135949"/>
                <a:ext cx="324000" cy="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672A233D-96EA-D34C-AABE-0A78C04C918D}"/>
                  </a:ext>
                </a:extLst>
              </p:cNvPr>
              <p:cNvSpPr/>
              <p:nvPr/>
            </p:nvSpPr>
            <p:spPr>
              <a:xfrm rot="7104008">
                <a:off x="7397675" y="4742028"/>
                <a:ext cx="1044000" cy="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DBBB2198-CEEF-5541-9A5C-BE4487263B98}"/>
                  </a:ext>
                </a:extLst>
              </p:cNvPr>
              <p:cNvSpPr/>
              <p:nvPr/>
            </p:nvSpPr>
            <p:spPr>
              <a:xfrm rot="5400000">
                <a:off x="7974080" y="4180241"/>
                <a:ext cx="342000" cy="45719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62C3F7A-3E33-424C-9167-FF706B7A15C8}"/>
                  </a:ext>
                </a:extLst>
              </p:cNvPr>
              <p:cNvSpPr/>
              <p:nvPr/>
            </p:nvSpPr>
            <p:spPr>
              <a:xfrm rot="5400000">
                <a:off x="8023458" y="4139333"/>
                <a:ext cx="266139" cy="45719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3EDE29B3-8BDC-D046-9DA9-CE765937079A}"/>
                  </a:ext>
                </a:extLst>
              </p:cNvPr>
              <p:cNvCxnSpPr/>
              <p:nvPr/>
            </p:nvCxnSpPr>
            <p:spPr>
              <a:xfrm flipH="1">
                <a:off x="8012802" y="4333949"/>
                <a:ext cx="169651" cy="321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9FEDD9B-EDA5-664C-854A-B40830176FAA}"/>
                  </a:ext>
                </a:extLst>
              </p:cNvPr>
              <p:cNvSpPr/>
              <p:nvPr/>
            </p:nvSpPr>
            <p:spPr>
              <a:xfrm rot="11421312">
                <a:off x="8125120" y="4292034"/>
                <a:ext cx="53174" cy="69046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147BA138-64FB-CB42-9321-BBDF7AA45BB4}"/>
                </a:ext>
              </a:extLst>
            </p:cNvPr>
            <p:cNvGrpSpPr/>
            <p:nvPr/>
          </p:nvGrpSpPr>
          <p:grpSpPr>
            <a:xfrm flipH="1">
              <a:off x="10010919" y="3989185"/>
              <a:ext cx="300949" cy="1290079"/>
              <a:chOff x="7883675" y="4009949"/>
              <a:chExt cx="300949" cy="1290079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F903C9E-345A-4A41-9063-3A9686ED930D}"/>
                  </a:ext>
                </a:extLst>
              </p:cNvPr>
              <p:cNvSpPr/>
              <p:nvPr/>
            </p:nvSpPr>
            <p:spPr>
              <a:xfrm rot="5400000">
                <a:off x="7986624" y="4135949"/>
                <a:ext cx="324000" cy="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F19B50F-7CBA-784E-8A60-D8EACD061A54}"/>
                  </a:ext>
                </a:extLst>
              </p:cNvPr>
              <p:cNvSpPr/>
              <p:nvPr/>
            </p:nvSpPr>
            <p:spPr>
              <a:xfrm rot="7104008">
                <a:off x="7397675" y="4742028"/>
                <a:ext cx="1044000" cy="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D31FCCF-01B2-6445-8AD3-3E12C8E17B90}"/>
                  </a:ext>
                </a:extLst>
              </p:cNvPr>
              <p:cNvSpPr/>
              <p:nvPr/>
            </p:nvSpPr>
            <p:spPr>
              <a:xfrm rot="5400000">
                <a:off x="7974080" y="4180241"/>
                <a:ext cx="342000" cy="45719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A004F10-6684-1A46-B665-6AFD0E1BBAE8}"/>
                  </a:ext>
                </a:extLst>
              </p:cNvPr>
              <p:cNvSpPr/>
              <p:nvPr/>
            </p:nvSpPr>
            <p:spPr>
              <a:xfrm rot="5400000">
                <a:off x="8023458" y="4139333"/>
                <a:ext cx="266139" cy="45719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69611A3-A212-D54F-8D35-B05947CE3DB6}"/>
                  </a:ext>
                </a:extLst>
              </p:cNvPr>
              <p:cNvCxnSpPr/>
              <p:nvPr/>
            </p:nvCxnSpPr>
            <p:spPr>
              <a:xfrm flipH="1">
                <a:off x="8012802" y="4333949"/>
                <a:ext cx="169651" cy="321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4E2F0E30-92CC-3940-834E-1B38BE66B531}"/>
                  </a:ext>
                </a:extLst>
              </p:cNvPr>
              <p:cNvSpPr/>
              <p:nvPr/>
            </p:nvSpPr>
            <p:spPr>
              <a:xfrm rot="11421312">
                <a:off x="8125120" y="4292034"/>
                <a:ext cx="53174" cy="69046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62A9F9F-3D1F-874D-8F34-50116981F80B}"/>
                </a:ext>
              </a:extLst>
            </p:cNvPr>
            <p:cNvGrpSpPr/>
            <p:nvPr/>
          </p:nvGrpSpPr>
          <p:grpSpPr>
            <a:xfrm>
              <a:off x="8305508" y="4659863"/>
              <a:ext cx="848309" cy="305427"/>
              <a:chOff x="253380" y="5486484"/>
              <a:chExt cx="848309" cy="305427"/>
            </a:xfrm>
          </p:grpSpPr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2A50545F-FF06-F744-96BE-7B3B629A22A9}"/>
                  </a:ext>
                </a:extLst>
              </p:cNvPr>
              <p:cNvSpPr txBox="1"/>
              <p:nvPr/>
            </p:nvSpPr>
            <p:spPr>
              <a:xfrm>
                <a:off x="253380" y="5527981"/>
                <a:ext cx="8483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.010    .002 </a:t>
                </a: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A90B45D1-17F4-C44D-95A0-C653D4893301}"/>
                  </a:ext>
                </a:extLst>
              </p:cNvPr>
              <p:cNvGrpSpPr/>
              <p:nvPr/>
            </p:nvGrpSpPr>
            <p:grpSpPr>
              <a:xfrm>
                <a:off x="532063" y="5486484"/>
                <a:ext cx="264785" cy="305427"/>
                <a:chOff x="6898888" y="4528704"/>
                <a:chExt cx="264785" cy="305427"/>
              </a:xfrm>
            </p:grpSpPr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BBE0C723-540A-6949-B6FA-C32A83DCF97B}"/>
                    </a:ext>
                  </a:extLst>
                </p:cNvPr>
                <p:cNvSpPr txBox="1"/>
                <p:nvPr/>
              </p:nvSpPr>
              <p:spPr>
                <a:xfrm>
                  <a:off x="6898888" y="4557132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+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C976EEE5-F1F0-FC40-B226-2D727E1BD853}"/>
                    </a:ext>
                  </a:extLst>
                </p:cNvPr>
                <p:cNvSpPr txBox="1"/>
                <p:nvPr/>
              </p:nvSpPr>
              <p:spPr>
                <a:xfrm>
                  <a:off x="6902063" y="4528704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_</a:t>
                  </a:r>
                </a:p>
              </p:txBody>
            </p:sp>
          </p:grpSp>
        </p:grp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924971C-0683-1343-8730-DF866350A518}"/>
                </a:ext>
              </a:extLst>
            </p:cNvPr>
            <p:cNvCxnSpPr>
              <a:cxnSpLocks/>
            </p:cNvCxnSpPr>
            <p:nvPr/>
          </p:nvCxnSpPr>
          <p:spPr>
            <a:xfrm>
              <a:off x="7998209" y="4814108"/>
              <a:ext cx="35380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E4FCDFF-EA5E-904E-B81D-266FA05A1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6155" y="4814107"/>
              <a:ext cx="35380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EFAB3C0C-8463-684B-AA4F-71BB99E70959}"/>
                </a:ext>
              </a:extLst>
            </p:cNvPr>
            <p:cNvCxnSpPr>
              <a:cxnSpLocks/>
            </p:cNvCxnSpPr>
            <p:nvPr/>
          </p:nvCxnSpPr>
          <p:spPr>
            <a:xfrm>
              <a:off x="8194135" y="3257121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C694F8A-A7CF-1042-8AB3-001101FB6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94135" y="3543765"/>
              <a:ext cx="179735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080D2B9-E028-5F47-9FA5-7440AF6A1A10}"/>
                </a:ext>
              </a:extLst>
            </p:cNvPr>
            <p:cNvSpPr txBox="1"/>
            <p:nvPr/>
          </p:nvSpPr>
          <p:spPr>
            <a:xfrm>
              <a:off x="8884884" y="3328321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.260</a:t>
              </a:r>
            </a:p>
            <a:p>
              <a:r>
                <a:rPr lang="en-US" sz="1100" dirty="0"/>
                <a:t>.295</a:t>
              </a: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B082BB5-AF29-9645-9973-307DCD03EB8D}"/>
                </a:ext>
              </a:extLst>
            </p:cNvPr>
            <p:cNvCxnSpPr>
              <a:cxnSpLocks/>
            </p:cNvCxnSpPr>
            <p:nvPr/>
          </p:nvCxnSpPr>
          <p:spPr>
            <a:xfrm>
              <a:off x="7673806" y="5275344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41861309-44FD-BE46-894D-A29CBDB67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4215" y="5302436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97D3A17-A26F-8548-917A-8EC96095B0BA}"/>
                </a:ext>
              </a:extLst>
            </p:cNvPr>
            <p:cNvCxnSpPr>
              <a:cxnSpLocks/>
            </p:cNvCxnSpPr>
            <p:nvPr/>
          </p:nvCxnSpPr>
          <p:spPr>
            <a:xfrm>
              <a:off x="7673806" y="5482278"/>
              <a:ext cx="279301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ABBF7A-AF2F-FC48-BECA-9EC6480BE26D}"/>
                </a:ext>
              </a:extLst>
            </p:cNvPr>
            <p:cNvSpPr txBox="1"/>
            <p:nvPr/>
          </p:nvSpPr>
          <p:spPr>
            <a:xfrm>
              <a:off x="8858683" y="5245267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.290</a:t>
              </a:r>
            </a:p>
            <a:p>
              <a:r>
                <a:rPr lang="en-US" sz="1100" dirty="0"/>
                <a:t>.410</a:t>
              </a:r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23916F8-96D5-0A4D-A8BF-DDCC6CF74B26}"/>
                </a:ext>
              </a:extLst>
            </p:cNvPr>
            <p:cNvCxnSpPr>
              <a:cxnSpLocks/>
            </p:cNvCxnSpPr>
            <p:nvPr/>
          </p:nvCxnSpPr>
          <p:spPr>
            <a:xfrm>
              <a:off x="9991493" y="3257121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8355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B5AFE0E-C4D9-3349-BF33-74B4F2FFC782}"/>
              </a:ext>
            </a:extLst>
          </p:cNvPr>
          <p:cNvSpPr/>
          <p:nvPr/>
        </p:nvSpPr>
        <p:spPr>
          <a:xfrm rot="5400000">
            <a:off x="2999873" y="1803029"/>
            <a:ext cx="555115" cy="49477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9C1A94-1E6F-A34D-8B3E-FEA03A115B63}"/>
              </a:ext>
            </a:extLst>
          </p:cNvPr>
          <p:cNvGrpSpPr/>
          <p:nvPr/>
        </p:nvGrpSpPr>
        <p:grpSpPr>
          <a:xfrm>
            <a:off x="1067943" y="4006224"/>
            <a:ext cx="261195" cy="1239664"/>
            <a:chOff x="1067943" y="4006224"/>
            <a:chExt cx="261195" cy="1239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3E8E8B-E432-744A-8BBC-51060E40F144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E6ABA9D-6146-274F-B798-6CDC33E64D85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478E4A-8FF6-8543-BB09-32976E903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6BAC83-9D22-8F40-B0AE-AD991C52321C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CE80375-C394-2B43-9610-63CD651C6D04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216069E-C317-8343-AD72-1E0ED880699D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45DCDE-F304-A141-9E4B-5B524FB01DCE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F4FF67-8FDA-4842-ABC6-E32FAFD6BB0F}"/>
              </a:ext>
            </a:extLst>
          </p:cNvPr>
          <p:cNvGrpSpPr/>
          <p:nvPr/>
        </p:nvGrpSpPr>
        <p:grpSpPr>
          <a:xfrm>
            <a:off x="1665600" y="4006224"/>
            <a:ext cx="261195" cy="1239664"/>
            <a:chOff x="1665600" y="4005578"/>
            <a:chExt cx="261195" cy="123966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0BC8EC0-A4F2-3D43-8624-4010DB7F2622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2EB35A-B47E-C045-B4CA-BEF1289D2E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562A2E4-E6CB-8E49-BA86-7A95373FF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BA6938-99AC-8442-93A0-7AB9C7003EC6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36191E-81A7-BD48-B4B1-764421621367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ACBCD41-4E48-FF49-B319-CBDB4A913B36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DE66E39-27D8-4044-A1F9-78DCDB14E9C8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BC1FE95-EE75-5346-A109-E3E754C9DA38}"/>
              </a:ext>
            </a:extLst>
          </p:cNvPr>
          <p:cNvGrpSpPr/>
          <p:nvPr/>
        </p:nvGrpSpPr>
        <p:grpSpPr>
          <a:xfrm>
            <a:off x="2218477" y="4006224"/>
            <a:ext cx="261195" cy="1239664"/>
            <a:chOff x="1067943" y="4006224"/>
            <a:chExt cx="261195" cy="123966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66D1B0B-27E7-704A-BB8A-1C25FEFDDB33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4690EB2-AB71-0645-943A-288EAC73427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6F5895D-C505-704F-933B-0E5CE6680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8960E0-7684-5740-A408-48B317B66E33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8758563-31E1-F448-A8F7-47D80829EE9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3A11886-99F5-5245-B29C-2637AA8BD944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57C7C1-FE46-A24C-A59E-BCB93FEADFDB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7E8D6C-A7FA-3C4D-A9E7-847D0BF763D4}"/>
              </a:ext>
            </a:extLst>
          </p:cNvPr>
          <p:cNvGrpSpPr/>
          <p:nvPr/>
        </p:nvGrpSpPr>
        <p:grpSpPr>
          <a:xfrm>
            <a:off x="2809784" y="4006224"/>
            <a:ext cx="261195" cy="1239664"/>
            <a:chOff x="1665600" y="4005578"/>
            <a:chExt cx="261195" cy="123966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0EF4A10-6E55-984C-B26D-B20AC0C56A40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02F9B9-07AC-5F46-9560-5E9C34DAD2BF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163B358-7FB0-ED43-BFC1-0A7CAC6F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127CFD0-7381-D844-9472-2B6093CF6ED9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6833710-806B-4944-BD8D-ABCB13923B17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5B23071-D30E-4D4A-BDCC-8D8203F2261D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540530-671F-2340-BBDE-B402FAD00CD8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EFC0494-C89B-B94A-B999-5066F84B86DD}"/>
              </a:ext>
            </a:extLst>
          </p:cNvPr>
          <p:cNvGrpSpPr/>
          <p:nvPr/>
        </p:nvGrpSpPr>
        <p:grpSpPr>
          <a:xfrm>
            <a:off x="3354378" y="4006224"/>
            <a:ext cx="261195" cy="1239664"/>
            <a:chOff x="1067943" y="4006224"/>
            <a:chExt cx="261195" cy="12396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2E1DAA3-C156-BB4D-9DA4-BB925C7B4C90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E3EFD09-1350-4744-8077-58068C01458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3B413F-FA74-334C-8C69-9E2473A8E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985A1FA-32BE-7E4F-99C7-69A067328E23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268E712-0361-AD47-A12B-FC7C647E1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B5AE991-154B-2543-A766-A9BEF5C879E9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0E2828A-A549-B948-93F4-0FA307D79629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8599BF6-711D-FC4E-B18B-7AE1375B18E0}"/>
              </a:ext>
            </a:extLst>
          </p:cNvPr>
          <p:cNvGrpSpPr/>
          <p:nvPr/>
        </p:nvGrpSpPr>
        <p:grpSpPr>
          <a:xfrm>
            <a:off x="3945685" y="4006224"/>
            <a:ext cx="261195" cy="1239664"/>
            <a:chOff x="1665600" y="4005578"/>
            <a:chExt cx="261195" cy="1239664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D2D0226-37C7-5340-B9A6-7070947218CA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2B7C2A-C0AB-704B-929C-414379643832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F6A89E5-9599-A249-97D0-8AF18812EF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1D8C883-74A4-D045-81F5-3E7DC1D0BAC3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B65BFC0-FD5C-574B-AD9D-849696603330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76D008-88E4-334F-8A6C-9DC891CA0FB9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F9F7C65-A783-9F40-9DAF-066DEE927749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1710EBF-4222-074C-9188-8E49CF22A63F}"/>
              </a:ext>
            </a:extLst>
          </p:cNvPr>
          <p:cNvGrpSpPr/>
          <p:nvPr/>
        </p:nvGrpSpPr>
        <p:grpSpPr>
          <a:xfrm>
            <a:off x="4535613" y="4006224"/>
            <a:ext cx="261195" cy="1239664"/>
            <a:chOff x="1067943" y="4006224"/>
            <a:chExt cx="261195" cy="123966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7171E58-453F-A543-B24B-B4EDCC3D3C21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ECC42C3-5DE3-3849-8504-7D648AEE2C2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37161BB-911A-7244-BD1A-AA02E6F57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EAD9C6-D485-EE4B-8D17-CCB6AC2DA152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6AE353A-05F5-744D-8D4F-E46169EA5ED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4D35C10-A9F8-A14D-9A9B-670ACB208F87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A00E1DE-32A9-794B-9C71-392671FA00FA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7CC4850-57A4-B54F-BAEE-0C9295E8035C}"/>
              </a:ext>
            </a:extLst>
          </p:cNvPr>
          <p:cNvGrpSpPr/>
          <p:nvPr/>
        </p:nvGrpSpPr>
        <p:grpSpPr>
          <a:xfrm>
            <a:off x="5109619" y="4006224"/>
            <a:ext cx="261195" cy="1239664"/>
            <a:chOff x="1665600" y="4005578"/>
            <a:chExt cx="261195" cy="1239664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71C7BAD-A6EA-D043-A196-504AB65364FD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02C7DE0-2813-C849-9C7A-A35DA604895D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5D8FB0D-E8F7-2D4F-8728-5652076FA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1B49AFE-4016-FD45-8FC9-668FD0D606A2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9D17A7-95A7-8E4D-B3CA-249392E5BC46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132155F-84B9-6948-940E-324423CCBDA2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C2BB9AB-FAE6-CD44-86D3-7E58D441B83E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C427AB6-CB9C-BC46-ACCE-A94DDA27A104}"/>
              </a:ext>
            </a:extLst>
          </p:cNvPr>
          <p:cNvCxnSpPr>
            <a:cxnSpLocks/>
          </p:cNvCxnSpPr>
          <p:nvPr/>
        </p:nvCxnSpPr>
        <p:spPr>
          <a:xfrm>
            <a:off x="6677845" y="3699806"/>
            <a:ext cx="0" cy="987735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6539447-59F1-1149-8BCD-1D0D322F9385}"/>
              </a:ext>
            </a:extLst>
          </p:cNvPr>
          <p:cNvSpPr/>
          <p:nvPr/>
        </p:nvSpPr>
        <p:spPr>
          <a:xfrm rot="5400000">
            <a:off x="6544659" y="3797194"/>
            <a:ext cx="425480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23361EC-9098-414D-BAFD-8C567B8AB036}"/>
              </a:ext>
            </a:extLst>
          </p:cNvPr>
          <p:cNvCxnSpPr>
            <a:cxnSpLocks/>
          </p:cNvCxnSpPr>
          <p:nvPr/>
        </p:nvCxnSpPr>
        <p:spPr>
          <a:xfrm>
            <a:off x="5961603" y="1019309"/>
            <a:ext cx="0" cy="1769593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FCED688-8C75-2D49-9C0D-F5600E6A5CA4}"/>
              </a:ext>
            </a:extLst>
          </p:cNvPr>
          <p:cNvSpPr/>
          <p:nvPr/>
        </p:nvSpPr>
        <p:spPr>
          <a:xfrm rot="5400000">
            <a:off x="5842141" y="1583843"/>
            <a:ext cx="425480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0CE7DC3-5033-3E4E-A474-C38A69084C6E}"/>
              </a:ext>
            </a:extLst>
          </p:cNvPr>
          <p:cNvGrpSpPr/>
          <p:nvPr/>
        </p:nvGrpSpPr>
        <p:grpSpPr>
          <a:xfrm rot="5400000">
            <a:off x="2202267" y="-697092"/>
            <a:ext cx="1767665" cy="5183435"/>
            <a:chOff x="7811293" y="1088446"/>
            <a:chExt cx="1767665" cy="5183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09D418-6707-854C-86C4-B57093F5FDE6}"/>
                </a:ext>
              </a:extLst>
            </p:cNvPr>
            <p:cNvSpPr/>
            <p:nvPr/>
          </p:nvSpPr>
          <p:spPr>
            <a:xfrm>
              <a:off x="7811293" y="1395450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D5E492-0D18-B44B-96E9-E016B378CC40}"/>
                </a:ext>
              </a:extLst>
            </p:cNvPr>
            <p:cNvSpPr/>
            <p:nvPr/>
          </p:nvSpPr>
          <p:spPr>
            <a:xfrm>
              <a:off x="7811293" y="1992722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0CD5B4-F852-9C4D-9A44-150E4C7CC547}"/>
                </a:ext>
              </a:extLst>
            </p:cNvPr>
            <p:cNvSpPr/>
            <p:nvPr/>
          </p:nvSpPr>
          <p:spPr>
            <a:xfrm>
              <a:off x="7819809" y="2553419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F2CE9A-FB13-5B4D-9385-5DDD2D46B4FE}"/>
                </a:ext>
              </a:extLst>
            </p:cNvPr>
            <p:cNvSpPr/>
            <p:nvPr/>
          </p:nvSpPr>
          <p:spPr>
            <a:xfrm>
              <a:off x="7819809" y="3150691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770484-2117-AF43-80A5-9D80AE983017}"/>
                </a:ext>
              </a:extLst>
            </p:cNvPr>
            <p:cNvSpPr/>
            <p:nvPr/>
          </p:nvSpPr>
          <p:spPr>
            <a:xfrm>
              <a:off x="7819809" y="3692495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A1B30A4-324D-7D4C-A1DD-5E9DD817C37B}"/>
                </a:ext>
              </a:extLst>
            </p:cNvPr>
            <p:cNvSpPr/>
            <p:nvPr/>
          </p:nvSpPr>
          <p:spPr>
            <a:xfrm>
              <a:off x="7819809" y="4289767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5E2036-2E6F-C54F-8AE3-FA5C01986D20}"/>
                </a:ext>
              </a:extLst>
            </p:cNvPr>
            <p:cNvSpPr/>
            <p:nvPr/>
          </p:nvSpPr>
          <p:spPr>
            <a:xfrm>
              <a:off x="7811293" y="4839469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D37751-704D-174D-B9F8-E89D523AB6A9}"/>
                </a:ext>
              </a:extLst>
            </p:cNvPr>
            <p:cNvSpPr/>
            <p:nvPr/>
          </p:nvSpPr>
          <p:spPr>
            <a:xfrm>
              <a:off x="7811293" y="5436741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5BE343D-4CB3-074A-848E-BC02B9C93C3E}"/>
                </a:ext>
              </a:extLst>
            </p:cNvPr>
            <p:cNvSpPr/>
            <p:nvPr/>
          </p:nvSpPr>
          <p:spPr>
            <a:xfrm>
              <a:off x="7899950" y="1088446"/>
              <a:ext cx="1600794" cy="49477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14B9E76-1E27-DB4B-A168-A2BC0A9212B7}"/>
                </a:ext>
              </a:extLst>
            </p:cNvPr>
            <p:cNvSpPr/>
            <p:nvPr/>
          </p:nvSpPr>
          <p:spPr>
            <a:xfrm>
              <a:off x="8501387" y="5887101"/>
              <a:ext cx="378418" cy="378418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1F337B-22BC-0A45-B475-6F5BEF0A1AAA}"/>
                </a:ext>
              </a:extLst>
            </p:cNvPr>
            <p:cNvSpPr/>
            <p:nvPr/>
          </p:nvSpPr>
          <p:spPr>
            <a:xfrm>
              <a:off x="8534910" y="5919089"/>
              <a:ext cx="253163" cy="2531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16FC5C3-736B-5E4E-8767-CEF0AC7D6315}"/>
                </a:ext>
              </a:extLst>
            </p:cNvPr>
            <p:cNvSpPr/>
            <p:nvPr/>
          </p:nvSpPr>
          <p:spPr>
            <a:xfrm>
              <a:off x="8454326" y="6058760"/>
              <a:ext cx="425480" cy="213121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F0598F7-4F39-1F42-A8F7-7393CDD4B280}"/>
              </a:ext>
            </a:extLst>
          </p:cNvPr>
          <p:cNvSpPr txBox="1"/>
          <p:nvPr/>
        </p:nvSpPr>
        <p:spPr>
          <a:xfrm>
            <a:off x="4967172" y="740010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PIN 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D3F9EEF-D917-AC46-A979-A0B07D6DAE4E}"/>
              </a:ext>
            </a:extLst>
          </p:cNvPr>
          <p:cNvSpPr/>
          <p:nvPr/>
        </p:nvSpPr>
        <p:spPr>
          <a:xfrm rot="5400000">
            <a:off x="2989756" y="1512348"/>
            <a:ext cx="572880" cy="49477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6F76C6A-91B2-9847-97ED-11CDD7E20BCF}"/>
              </a:ext>
            </a:extLst>
          </p:cNvPr>
          <p:cNvCxnSpPr>
            <a:cxnSpLocks/>
          </p:cNvCxnSpPr>
          <p:nvPr/>
        </p:nvCxnSpPr>
        <p:spPr>
          <a:xfrm>
            <a:off x="730020" y="481239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D6CBEA7-E34F-194E-B2B6-7DC6F194EB90}"/>
              </a:ext>
            </a:extLst>
          </p:cNvPr>
          <p:cNvCxnSpPr>
            <a:cxnSpLocks/>
          </p:cNvCxnSpPr>
          <p:nvPr/>
        </p:nvCxnSpPr>
        <p:spPr>
          <a:xfrm>
            <a:off x="5677818" y="481239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F9BAC2-AF0E-EC46-A0A3-3897449609E2}"/>
              </a:ext>
            </a:extLst>
          </p:cNvPr>
          <p:cNvCxnSpPr>
            <a:cxnSpLocks/>
          </p:cNvCxnSpPr>
          <p:nvPr/>
        </p:nvCxnSpPr>
        <p:spPr>
          <a:xfrm>
            <a:off x="730020" y="509813"/>
            <a:ext cx="4924579" cy="9526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009EFEA-F9E3-BA47-995D-4B45DC7E7A60}"/>
              </a:ext>
            </a:extLst>
          </p:cNvPr>
          <p:cNvSpPr txBox="1"/>
          <p:nvPr/>
        </p:nvSpPr>
        <p:spPr>
          <a:xfrm>
            <a:off x="2977193" y="294370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.745</a:t>
            </a:r>
          </a:p>
          <a:p>
            <a:r>
              <a:rPr lang="en-US" sz="1100" dirty="0"/>
              <a:t>.855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D81CE6-9331-8949-A505-C947D741D82C}"/>
              </a:ext>
            </a:extLst>
          </p:cNvPr>
          <p:cNvSpPr txBox="1"/>
          <p:nvPr/>
        </p:nvSpPr>
        <p:spPr>
          <a:xfrm>
            <a:off x="5751332" y="1674652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.245</a:t>
            </a:r>
          </a:p>
          <a:p>
            <a:r>
              <a:rPr lang="en-US" sz="1100" dirty="0"/>
              <a:t>.255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4E006F-ECDF-1D42-8FBC-87662411FA53}"/>
              </a:ext>
            </a:extLst>
          </p:cNvPr>
          <p:cNvCxnSpPr>
            <a:cxnSpLocks/>
          </p:cNvCxnSpPr>
          <p:nvPr/>
        </p:nvCxnSpPr>
        <p:spPr>
          <a:xfrm flipH="1">
            <a:off x="5421102" y="1005476"/>
            <a:ext cx="760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E021401-1B6E-BD4B-BDEC-D60A90C7BE07}"/>
              </a:ext>
            </a:extLst>
          </p:cNvPr>
          <p:cNvCxnSpPr>
            <a:cxnSpLocks/>
          </p:cNvCxnSpPr>
          <p:nvPr/>
        </p:nvCxnSpPr>
        <p:spPr>
          <a:xfrm flipH="1">
            <a:off x="5421102" y="2788902"/>
            <a:ext cx="760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6B24CA-1C22-5B49-8A41-1A2C5FFEB931}"/>
              </a:ext>
            </a:extLst>
          </p:cNvPr>
          <p:cNvSpPr txBox="1"/>
          <p:nvPr/>
        </p:nvSpPr>
        <p:spPr>
          <a:xfrm>
            <a:off x="-23355" y="-42536"/>
            <a:ext cx="233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Plastic Package Outline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C4B5322-8D84-A644-8A55-1F8AF5C29F1B}"/>
              </a:ext>
            </a:extLst>
          </p:cNvPr>
          <p:cNvCxnSpPr>
            <a:cxnSpLocks/>
          </p:cNvCxnSpPr>
          <p:nvPr/>
        </p:nvCxnSpPr>
        <p:spPr>
          <a:xfrm>
            <a:off x="3623987" y="4687541"/>
            <a:ext cx="0" cy="10617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FA8A7C3-1AF6-7A40-906E-CA8288983718}"/>
              </a:ext>
            </a:extLst>
          </p:cNvPr>
          <p:cNvCxnSpPr>
            <a:cxnSpLocks/>
          </p:cNvCxnSpPr>
          <p:nvPr/>
        </p:nvCxnSpPr>
        <p:spPr>
          <a:xfrm>
            <a:off x="3623987" y="5527982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442DDCC-1AA5-F844-956C-3AD838E77156}"/>
              </a:ext>
            </a:extLst>
          </p:cNvPr>
          <p:cNvSpPr txBox="1"/>
          <p:nvPr/>
        </p:nvSpPr>
        <p:spPr>
          <a:xfrm>
            <a:off x="2890909" y="5310851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.045</a:t>
            </a:r>
          </a:p>
          <a:p>
            <a:r>
              <a:rPr lang="en-US" sz="1100" dirty="0"/>
              <a:t>.065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DEF6B27-C64A-4645-99A3-5B3D1FF4CE24}"/>
              </a:ext>
            </a:extLst>
          </p:cNvPr>
          <p:cNvCxnSpPr>
            <a:cxnSpLocks/>
          </p:cNvCxnSpPr>
          <p:nvPr/>
        </p:nvCxnSpPr>
        <p:spPr>
          <a:xfrm flipH="1">
            <a:off x="2982725" y="5527981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1858840-00D0-9448-9018-1A99811ACBC7}"/>
              </a:ext>
            </a:extLst>
          </p:cNvPr>
          <p:cNvCxnSpPr>
            <a:cxnSpLocks/>
          </p:cNvCxnSpPr>
          <p:nvPr/>
        </p:nvCxnSpPr>
        <p:spPr>
          <a:xfrm>
            <a:off x="1259779" y="4875754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2686F802-09F6-4247-8BC1-FCA8F0362020}"/>
              </a:ext>
            </a:extLst>
          </p:cNvPr>
          <p:cNvSpPr txBox="1"/>
          <p:nvPr/>
        </p:nvSpPr>
        <p:spPr>
          <a:xfrm>
            <a:off x="349378" y="4654408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.015</a:t>
            </a:r>
          </a:p>
          <a:p>
            <a:r>
              <a:rPr lang="en-US" sz="1100" dirty="0"/>
              <a:t>.023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8D1D946-3266-3547-A326-EA0F8DCE7A3C}"/>
              </a:ext>
            </a:extLst>
          </p:cNvPr>
          <p:cNvCxnSpPr>
            <a:cxnSpLocks/>
            <a:endCxn id="133" idx="1"/>
          </p:cNvCxnSpPr>
          <p:nvPr/>
        </p:nvCxnSpPr>
        <p:spPr>
          <a:xfrm flipH="1" flipV="1">
            <a:off x="349378" y="4869852"/>
            <a:ext cx="779062" cy="590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02821B5-2719-BC4C-B0F4-41DDF91687BC}"/>
              </a:ext>
            </a:extLst>
          </p:cNvPr>
          <p:cNvCxnSpPr>
            <a:cxnSpLocks/>
          </p:cNvCxnSpPr>
          <p:nvPr/>
        </p:nvCxnSpPr>
        <p:spPr>
          <a:xfrm>
            <a:off x="1209425" y="5085296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CA857E4-8CB1-EC46-A7DC-953D3041F567}"/>
              </a:ext>
            </a:extLst>
          </p:cNvPr>
          <p:cNvCxnSpPr>
            <a:cxnSpLocks/>
          </p:cNvCxnSpPr>
          <p:nvPr/>
        </p:nvCxnSpPr>
        <p:spPr>
          <a:xfrm>
            <a:off x="1794171" y="5085295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2FF00E-F6AC-DA42-983A-F5E9C91D6CE2}"/>
              </a:ext>
            </a:extLst>
          </p:cNvPr>
          <p:cNvCxnSpPr>
            <a:cxnSpLocks/>
          </p:cNvCxnSpPr>
          <p:nvPr/>
        </p:nvCxnSpPr>
        <p:spPr>
          <a:xfrm>
            <a:off x="1205321" y="5404624"/>
            <a:ext cx="588850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D29DD890-CB05-FB46-A9C6-7B8AB630CC4A}"/>
              </a:ext>
            </a:extLst>
          </p:cNvPr>
          <p:cNvSpPr txBox="1"/>
          <p:nvPr/>
        </p:nvSpPr>
        <p:spPr>
          <a:xfrm>
            <a:off x="1247018" y="5456336"/>
            <a:ext cx="4363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.090</a:t>
            </a:r>
          </a:p>
          <a:p>
            <a:r>
              <a:rPr lang="en-US" sz="1100" dirty="0"/>
              <a:t>.110</a:t>
            </a:r>
          </a:p>
          <a:p>
            <a:r>
              <a:rPr lang="en-US" sz="1100" dirty="0"/>
              <a:t>TYP.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24DC6D8-EAE3-2346-BA0C-2E9657D14E47}"/>
              </a:ext>
            </a:extLst>
          </p:cNvPr>
          <p:cNvCxnSpPr>
            <a:cxnSpLocks/>
          </p:cNvCxnSpPr>
          <p:nvPr/>
        </p:nvCxnSpPr>
        <p:spPr>
          <a:xfrm>
            <a:off x="785716" y="5404624"/>
            <a:ext cx="40407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98D04A9-233B-D54F-97E3-66DA7B092E92}"/>
              </a:ext>
            </a:extLst>
          </p:cNvPr>
          <p:cNvCxnSpPr>
            <a:cxnSpLocks/>
          </p:cNvCxnSpPr>
          <p:nvPr/>
        </p:nvCxnSpPr>
        <p:spPr>
          <a:xfrm flipH="1">
            <a:off x="785716" y="4289114"/>
            <a:ext cx="10383" cy="1115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3CD62E-B626-3C4B-B6A0-78313A79A7E4}"/>
              </a:ext>
            </a:extLst>
          </p:cNvPr>
          <p:cNvSpPr txBox="1"/>
          <p:nvPr/>
        </p:nvSpPr>
        <p:spPr>
          <a:xfrm>
            <a:off x="769585" y="5456336"/>
            <a:ext cx="4363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.025</a:t>
            </a:r>
          </a:p>
          <a:p>
            <a:r>
              <a:rPr lang="en-US" sz="1100" dirty="0"/>
              <a:t>.063</a:t>
            </a:r>
          </a:p>
          <a:p>
            <a:r>
              <a:rPr lang="en-US" sz="1100" dirty="0"/>
              <a:t>REF.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E98281B-3936-4A46-B34A-8BD2F77403E0}"/>
              </a:ext>
            </a:extLst>
          </p:cNvPr>
          <p:cNvCxnSpPr>
            <a:cxnSpLocks/>
          </p:cNvCxnSpPr>
          <p:nvPr/>
        </p:nvCxnSpPr>
        <p:spPr>
          <a:xfrm>
            <a:off x="5818686" y="3706286"/>
            <a:ext cx="9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38C70D-C013-C14B-85CA-F25AB71B00C8}"/>
              </a:ext>
            </a:extLst>
          </p:cNvPr>
          <p:cNvCxnSpPr>
            <a:cxnSpLocks/>
          </p:cNvCxnSpPr>
          <p:nvPr/>
        </p:nvCxnSpPr>
        <p:spPr>
          <a:xfrm flipH="1">
            <a:off x="5412000" y="4687541"/>
            <a:ext cx="136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20C13D56-0D35-B34B-98D5-041360EFCCB5}"/>
              </a:ext>
            </a:extLst>
          </p:cNvPr>
          <p:cNvSpPr txBox="1"/>
          <p:nvPr/>
        </p:nvSpPr>
        <p:spPr>
          <a:xfrm>
            <a:off x="6453850" y="3900105"/>
            <a:ext cx="476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.200</a:t>
            </a:r>
          </a:p>
          <a:p>
            <a:r>
              <a:rPr lang="en-US" sz="1100" dirty="0"/>
              <a:t>MAX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8CB5960-8BC0-FA4C-B932-EE5A98D26E99}"/>
              </a:ext>
            </a:extLst>
          </p:cNvPr>
          <p:cNvCxnSpPr>
            <a:cxnSpLocks/>
          </p:cNvCxnSpPr>
          <p:nvPr/>
        </p:nvCxnSpPr>
        <p:spPr>
          <a:xfrm flipH="1">
            <a:off x="5428645" y="5238766"/>
            <a:ext cx="5861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6076A7B8-2BA0-2340-AB59-DAF196971956}"/>
              </a:ext>
            </a:extLst>
          </p:cNvPr>
          <p:cNvCxnSpPr>
            <a:cxnSpLocks/>
          </p:cNvCxnSpPr>
          <p:nvPr/>
        </p:nvCxnSpPr>
        <p:spPr>
          <a:xfrm flipV="1">
            <a:off x="5662825" y="4687542"/>
            <a:ext cx="0" cy="558346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370F95B-E532-3849-8000-6D51F7C9B12C}"/>
              </a:ext>
            </a:extLst>
          </p:cNvPr>
          <p:cNvSpPr/>
          <p:nvPr/>
        </p:nvSpPr>
        <p:spPr>
          <a:xfrm rot="5400000">
            <a:off x="5538136" y="4651710"/>
            <a:ext cx="260075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4D32F48-E234-814F-9E60-8E1BBC5B0A76}"/>
              </a:ext>
            </a:extLst>
          </p:cNvPr>
          <p:cNvSpPr txBox="1"/>
          <p:nvPr/>
        </p:nvSpPr>
        <p:spPr>
          <a:xfrm>
            <a:off x="5357048" y="4838745"/>
            <a:ext cx="760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.100 MIN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712ED06-6B44-6F42-B8B8-63CED3B72A92}"/>
              </a:ext>
            </a:extLst>
          </p:cNvPr>
          <p:cNvCxnSpPr>
            <a:cxnSpLocks/>
          </p:cNvCxnSpPr>
          <p:nvPr/>
        </p:nvCxnSpPr>
        <p:spPr>
          <a:xfrm>
            <a:off x="5135665" y="4730284"/>
            <a:ext cx="10927" cy="8541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DE1F210-A171-6948-9BA9-AC4FE6BFE707}"/>
              </a:ext>
            </a:extLst>
          </p:cNvPr>
          <p:cNvCxnSpPr>
            <a:cxnSpLocks/>
          </p:cNvCxnSpPr>
          <p:nvPr/>
        </p:nvCxnSpPr>
        <p:spPr>
          <a:xfrm>
            <a:off x="5333840" y="4730283"/>
            <a:ext cx="0" cy="854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AB8D4FEB-CA6A-C940-B3E5-B8238F91A3DF}"/>
              </a:ext>
            </a:extLst>
          </p:cNvPr>
          <p:cNvCxnSpPr>
            <a:cxnSpLocks/>
          </p:cNvCxnSpPr>
          <p:nvPr/>
        </p:nvCxnSpPr>
        <p:spPr>
          <a:xfrm>
            <a:off x="5342322" y="5539862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2FF7DD6B-F196-7E4C-AFBF-629A8B46538C}"/>
              </a:ext>
            </a:extLst>
          </p:cNvPr>
          <p:cNvSpPr txBox="1"/>
          <p:nvPr/>
        </p:nvSpPr>
        <p:spPr>
          <a:xfrm>
            <a:off x="5038410" y="5640769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.032</a:t>
            </a:r>
          </a:p>
          <a:p>
            <a:r>
              <a:rPr lang="en-US" sz="1100" dirty="0"/>
              <a:t>REF.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22CC8BE5-EB73-1446-A523-AD4A90A23417}"/>
              </a:ext>
            </a:extLst>
          </p:cNvPr>
          <p:cNvCxnSpPr>
            <a:cxnSpLocks/>
          </p:cNvCxnSpPr>
          <p:nvPr/>
        </p:nvCxnSpPr>
        <p:spPr>
          <a:xfrm flipH="1">
            <a:off x="4790268" y="5539861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2CADD728-63E1-664C-B0F5-CAC4D816162B}"/>
              </a:ext>
            </a:extLst>
          </p:cNvPr>
          <p:cNvCxnSpPr>
            <a:cxnSpLocks/>
          </p:cNvCxnSpPr>
          <p:nvPr/>
        </p:nvCxnSpPr>
        <p:spPr>
          <a:xfrm>
            <a:off x="8387179" y="4134722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55CF54D7-FF52-9640-8F1D-11A02F436806}"/>
              </a:ext>
            </a:extLst>
          </p:cNvPr>
          <p:cNvSpPr txBox="1"/>
          <p:nvPr/>
        </p:nvSpPr>
        <p:spPr>
          <a:xfrm>
            <a:off x="9741339" y="4177370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.290</a:t>
            </a:r>
          </a:p>
          <a:p>
            <a:r>
              <a:rPr lang="en-US" sz="1100" dirty="0"/>
              <a:t>.410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FAB3C0C-8463-684B-AA4F-71BB99E70959}"/>
              </a:ext>
            </a:extLst>
          </p:cNvPr>
          <p:cNvCxnSpPr>
            <a:cxnSpLocks/>
          </p:cNvCxnSpPr>
          <p:nvPr/>
        </p:nvCxnSpPr>
        <p:spPr>
          <a:xfrm>
            <a:off x="8039588" y="3034524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7968083B-6C7E-E845-81C6-439C5B42A4CC}"/>
              </a:ext>
            </a:extLst>
          </p:cNvPr>
          <p:cNvCxnSpPr>
            <a:cxnSpLocks/>
          </p:cNvCxnSpPr>
          <p:nvPr/>
        </p:nvCxnSpPr>
        <p:spPr>
          <a:xfrm>
            <a:off x="10645721" y="3036883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BC694F8A-A7CF-1042-8AB3-001101FB6DB0}"/>
              </a:ext>
            </a:extLst>
          </p:cNvPr>
          <p:cNvCxnSpPr>
            <a:cxnSpLocks/>
          </p:cNvCxnSpPr>
          <p:nvPr/>
        </p:nvCxnSpPr>
        <p:spPr>
          <a:xfrm>
            <a:off x="8039588" y="3321168"/>
            <a:ext cx="2606133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4080D2B9-E028-5F47-9FA5-7440AF6A1A10}"/>
              </a:ext>
            </a:extLst>
          </p:cNvPr>
          <p:cNvSpPr txBox="1"/>
          <p:nvPr/>
        </p:nvSpPr>
        <p:spPr>
          <a:xfrm>
            <a:off x="9124486" y="3083493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.290</a:t>
            </a:r>
          </a:p>
          <a:p>
            <a:r>
              <a:rPr lang="en-US" sz="1100" dirty="0"/>
              <a:t>.310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5C4BFCD-256F-2041-B94B-817F664CC2B9}"/>
              </a:ext>
            </a:extLst>
          </p:cNvPr>
          <p:cNvSpPr/>
          <p:nvPr/>
        </p:nvSpPr>
        <p:spPr>
          <a:xfrm rot="5400000">
            <a:off x="4989484" y="1471940"/>
            <a:ext cx="512336" cy="864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9DBEBBB-AB8B-724E-BEA4-20039805FFDF}"/>
              </a:ext>
            </a:extLst>
          </p:cNvPr>
          <p:cNvCxnSpPr>
            <a:cxnSpLocks/>
          </p:cNvCxnSpPr>
          <p:nvPr/>
        </p:nvCxnSpPr>
        <p:spPr>
          <a:xfrm flipH="1">
            <a:off x="4233813" y="1647089"/>
            <a:ext cx="5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2815CED-2BF9-A943-8590-BAA1DC0E1FCD}"/>
              </a:ext>
            </a:extLst>
          </p:cNvPr>
          <p:cNvCxnSpPr>
            <a:cxnSpLocks/>
          </p:cNvCxnSpPr>
          <p:nvPr/>
        </p:nvCxnSpPr>
        <p:spPr>
          <a:xfrm flipH="1">
            <a:off x="4226087" y="2153685"/>
            <a:ext cx="5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80728B7-C2DB-234A-B2FD-6ACE89E0633F}"/>
              </a:ext>
            </a:extLst>
          </p:cNvPr>
          <p:cNvCxnSpPr>
            <a:cxnSpLocks/>
          </p:cNvCxnSpPr>
          <p:nvPr/>
        </p:nvCxnSpPr>
        <p:spPr>
          <a:xfrm flipV="1">
            <a:off x="4474373" y="1654524"/>
            <a:ext cx="0" cy="50575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E518A41-16A8-0646-ADC5-326A9CDB9D39}"/>
              </a:ext>
            </a:extLst>
          </p:cNvPr>
          <p:cNvSpPr txBox="1"/>
          <p:nvPr/>
        </p:nvSpPr>
        <p:spPr>
          <a:xfrm>
            <a:off x="3422890" y="1768079"/>
            <a:ext cx="1413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.060 / .070 REF.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8356E9B-F8B8-8D47-9E4C-785C904A8989}"/>
              </a:ext>
            </a:extLst>
          </p:cNvPr>
          <p:cNvCxnSpPr>
            <a:cxnSpLocks/>
          </p:cNvCxnSpPr>
          <p:nvPr/>
        </p:nvCxnSpPr>
        <p:spPr>
          <a:xfrm>
            <a:off x="4817590" y="2198227"/>
            <a:ext cx="0" cy="3442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EF2C188-55D1-CF42-862A-1150EF90B7D7}"/>
              </a:ext>
            </a:extLst>
          </p:cNvPr>
          <p:cNvCxnSpPr>
            <a:cxnSpLocks/>
          </p:cNvCxnSpPr>
          <p:nvPr/>
        </p:nvCxnSpPr>
        <p:spPr>
          <a:xfrm>
            <a:off x="4813486" y="2374966"/>
            <a:ext cx="841113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690A3435-020D-7F44-9EA2-3229B1A3419A}"/>
              </a:ext>
            </a:extLst>
          </p:cNvPr>
          <p:cNvSpPr txBox="1"/>
          <p:nvPr/>
        </p:nvSpPr>
        <p:spPr>
          <a:xfrm>
            <a:off x="4842843" y="2164787"/>
            <a:ext cx="1413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.060 / .125 </a:t>
            </a:r>
          </a:p>
          <a:p>
            <a:r>
              <a:rPr lang="en-US" sz="1100" dirty="0"/>
              <a:t>REF.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6CCF6A9-DB2D-E64D-9758-009719B04122}"/>
              </a:ext>
            </a:extLst>
          </p:cNvPr>
          <p:cNvCxnSpPr>
            <a:cxnSpLocks/>
          </p:cNvCxnSpPr>
          <p:nvPr/>
        </p:nvCxnSpPr>
        <p:spPr>
          <a:xfrm>
            <a:off x="3336533" y="4687541"/>
            <a:ext cx="0" cy="10617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08BCFF6-6C4B-394B-8732-B90AB91E8D5F}"/>
              </a:ext>
            </a:extLst>
          </p:cNvPr>
          <p:cNvCxnSpPr>
            <a:cxnSpLocks/>
          </p:cNvCxnSpPr>
          <p:nvPr/>
        </p:nvCxnSpPr>
        <p:spPr>
          <a:xfrm flipH="1">
            <a:off x="5796384" y="4554485"/>
            <a:ext cx="5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4BA925F-27C4-E146-ABB1-597973D54442}"/>
              </a:ext>
            </a:extLst>
          </p:cNvPr>
          <p:cNvCxnSpPr>
            <a:cxnSpLocks/>
          </p:cNvCxnSpPr>
          <p:nvPr/>
        </p:nvCxnSpPr>
        <p:spPr>
          <a:xfrm flipV="1">
            <a:off x="6044670" y="3706286"/>
            <a:ext cx="0" cy="844058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FCC67-9A8D-6E48-8FB8-BAEFC3C5631B}"/>
              </a:ext>
            </a:extLst>
          </p:cNvPr>
          <p:cNvSpPr/>
          <p:nvPr/>
        </p:nvSpPr>
        <p:spPr>
          <a:xfrm rot="5400000" flipV="1">
            <a:off x="5191048" y="3328725"/>
            <a:ext cx="182713" cy="93783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10F8E3C-85F4-8748-AAB5-6F098FAA9EDE}"/>
              </a:ext>
            </a:extLst>
          </p:cNvPr>
          <p:cNvSpPr/>
          <p:nvPr/>
        </p:nvSpPr>
        <p:spPr>
          <a:xfrm rot="5400000">
            <a:off x="6025015" y="3873531"/>
            <a:ext cx="272582" cy="50399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26FF6AE-6DC9-1C45-8D86-96D2C895D6B0}"/>
              </a:ext>
            </a:extLst>
          </p:cNvPr>
          <p:cNvSpPr txBox="1"/>
          <p:nvPr/>
        </p:nvSpPr>
        <p:spPr>
          <a:xfrm>
            <a:off x="5818686" y="3904819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.125</a:t>
            </a:r>
          </a:p>
          <a:p>
            <a:r>
              <a:rPr lang="en-US" sz="1100" dirty="0"/>
              <a:t>.155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7A93B58-37E2-5B45-A6DB-EAE0577223BE}"/>
              </a:ext>
            </a:extLst>
          </p:cNvPr>
          <p:cNvSpPr/>
          <p:nvPr/>
        </p:nvSpPr>
        <p:spPr>
          <a:xfrm rot="5400000">
            <a:off x="793264" y="4196862"/>
            <a:ext cx="288000" cy="2332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4EBCDA8-2A5A-524F-B2D9-E415A97E78A8}"/>
              </a:ext>
            </a:extLst>
          </p:cNvPr>
          <p:cNvSpPr/>
          <p:nvPr/>
        </p:nvSpPr>
        <p:spPr>
          <a:xfrm rot="5400000">
            <a:off x="1351692" y="4168267"/>
            <a:ext cx="288000" cy="29425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873AE84-34A1-D441-98A3-DD878A65ED79}"/>
              </a:ext>
            </a:extLst>
          </p:cNvPr>
          <p:cNvSpPr/>
          <p:nvPr/>
        </p:nvSpPr>
        <p:spPr>
          <a:xfrm rot="5400000">
            <a:off x="1931253" y="4205130"/>
            <a:ext cx="288000" cy="2545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0ABCF69-ED76-0445-8101-29D6BB301DE2}"/>
              </a:ext>
            </a:extLst>
          </p:cNvPr>
          <p:cNvSpPr/>
          <p:nvPr/>
        </p:nvSpPr>
        <p:spPr>
          <a:xfrm rot="5400000">
            <a:off x="2501966" y="4161141"/>
            <a:ext cx="288000" cy="29425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E9EA11EA-C8D5-5248-B216-DCE8B1EB741D}"/>
              </a:ext>
            </a:extLst>
          </p:cNvPr>
          <p:cNvSpPr/>
          <p:nvPr/>
        </p:nvSpPr>
        <p:spPr>
          <a:xfrm rot="5400000">
            <a:off x="3068977" y="4169533"/>
            <a:ext cx="288000" cy="24711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7235C4-57A1-E84A-8204-DD4F941432E1}"/>
              </a:ext>
            </a:extLst>
          </p:cNvPr>
          <p:cNvSpPr/>
          <p:nvPr/>
        </p:nvSpPr>
        <p:spPr>
          <a:xfrm rot="5400000">
            <a:off x="3639929" y="4169961"/>
            <a:ext cx="288000" cy="29425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5333C8D-A3AA-5C47-A5FC-8AC12BB5A73E}"/>
              </a:ext>
            </a:extLst>
          </p:cNvPr>
          <p:cNvSpPr/>
          <p:nvPr/>
        </p:nvSpPr>
        <p:spPr>
          <a:xfrm rot="5400000">
            <a:off x="4227527" y="4193773"/>
            <a:ext cx="288000" cy="29425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B9E761-4252-C04E-9C91-A3CD84F4916D}"/>
              </a:ext>
            </a:extLst>
          </p:cNvPr>
          <p:cNvSpPr/>
          <p:nvPr/>
        </p:nvSpPr>
        <p:spPr>
          <a:xfrm rot="5400000">
            <a:off x="4810100" y="4224270"/>
            <a:ext cx="288000" cy="2772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D65A865-A889-674E-8E50-1EB5A9CF4F6C}"/>
              </a:ext>
            </a:extLst>
          </p:cNvPr>
          <p:cNvSpPr/>
          <p:nvPr/>
        </p:nvSpPr>
        <p:spPr>
          <a:xfrm rot="5400000">
            <a:off x="5416258" y="4221994"/>
            <a:ext cx="288000" cy="3420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4B436EA-F40B-BC46-A1AA-A5B161D648FA}"/>
              </a:ext>
            </a:extLst>
          </p:cNvPr>
          <p:cNvCxnSpPr>
            <a:cxnSpLocks/>
          </p:cNvCxnSpPr>
          <p:nvPr/>
        </p:nvCxnSpPr>
        <p:spPr>
          <a:xfrm flipV="1">
            <a:off x="6212779" y="4543116"/>
            <a:ext cx="0" cy="159928"/>
          </a:xfrm>
          <a:prstGeom prst="line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34BC919D-2B4F-8548-A1BE-14101EDA18C0}"/>
              </a:ext>
            </a:extLst>
          </p:cNvPr>
          <p:cNvSpPr txBox="1"/>
          <p:nvPr/>
        </p:nvSpPr>
        <p:spPr>
          <a:xfrm>
            <a:off x="6205903" y="4881359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.020</a:t>
            </a:r>
          </a:p>
          <a:p>
            <a:r>
              <a:rPr lang="en-US" sz="1100" dirty="0"/>
              <a:t>MIN</a:t>
            </a:r>
          </a:p>
        </p:txBody>
      </p:sp>
      <p:cxnSp>
        <p:nvCxnSpPr>
          <p:cNvPr id="217" name="Curved Connector 216">
            <a:extLst>
              <a:ext uri="{FF2B5EF4-FFF2-40B4-BE49-F238E27FC236}">
                <a16:creationId xmlns:a16="http://schemas.microsoft.com/office/drawing/2014/main" id="{BA9ECB5B-B687-2B4B-AE95-581B487EEE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89929" y="4715994"/>
            <a:ext cx="320427" cy="145896"/>
          </a:xfrm>
          <a:prstGeom prst="curvedConnector3">
            <a:avLst>
              <a:gd name="adj1" fmla="val 99629"/>
            </a:avLst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4BBB9ED-CF1E-3F48-9EEA-12C576A9DE2E}"/>
              </a:ext>
            </a:extLst>
          </p:cNvPr>
          <p:cNvGrpSpPr/>
          <p:nvPr/>
        </p:nvGrpSpPr>
        <p:grpSpPr>
          <a:xfrm>
            <a:off x="8043704" y="3410368"/>
            <a:ext cx="2636996" cy="1391039"/>
            <a:chOff x="8043704" y="3410368"/>
            <a:chExt cx="2636996" cy="1391039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1E90FBA-DEB8-5745-8CFF-AAA41C65C0C4}"/>
                </a:ext>
              </a:extLst>
            </p:cNvPr>
            <p:cNvSpPr/>
            <p:nvPr/>
          </p:nvSpPr>
          <p:spPr>
            <a:xfrm rot="5400000">
              <a:off x="8935352" y="2978856"/>
              <a:ext cx="869737" cy="22743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4D6090F-5210-3E4A-A479-7A1CFB2999EC}"/>
                </a:ext>
              </a:extLst>
            </p:cNvPr>
            <p:cNvSpPr/>
            <p:nvPr/>
          </p:nvSpPr>
          <p:spPr>
            <a:xfrm rot="5400000">
              <a:off x="9264739" y="3476252"/>
              <a:ext cx="182713" cy="60710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F1D0CA7-6754-7049-A11B-67193E9A6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6904" y="4110988"/>
              <a:ext cx="187603" cy="4528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4A4E4CE-5B93-6749-86DC-C6370A932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3084" y="3673371"/>
              <a:ext cx="187603" cy="4528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57E478D-BC59-6146-9642-1A654BDDA3C8}"/>
                </a:ext>
              </a:extLst>
            </p:cNvPr>
            <p:cNvGrpSpPr/>
            <p:nvPr/>
          </p:nvGrpSpPr>
          <p:grpSpPr>
            <a:xfrm flipH="1">
              <a:off x="8227211" y="3661845"/>
              <a:ext cx="193783" cy="890495"/>
              <a:chOff x="10482004" y="3825771"/>
              <a:chExt cx="193783" cy="890495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15C5E5D-3E1E-A24F-B09F-AADB9D891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82004" y="4263388"/>
                <a:ext cx="187603" cy="4528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D0F147F1-B28A-2B48-873E-D09DBBB69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184" y="3825771"/>
                <a:ext cx="187603" cy="4528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DFAD4F7-8F19-C241-9DC7-03F4C79476E6}"/>
                </a:ext>
              </a:extLst>
            </p:cNvPr>
            <p:cNvCxnSpPr>
              <a:cxnSpLocks/>
            </p:cNvCxnSpPr>
            <p:nvPr/>
          </p:nvCxnSpPr>
          <p:spPr>
            <a:xfrm>
              <a:off x="10391655" y="3531819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0B858A8-ACA2-1A45-8DCF-173BAAE64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8335" y="4084232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9C044A-A428-B049-AAF0-24970527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3768" y="3410368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F3618D7-9E01-6648-AD1A-C5899DC7B88A}"/>
                </a:ext>
              </a:extLst>
            </p:cNvPr>
            <p:cNvCxnSpPr>
              <a:cxnSpLocks/>
            </p:cNvCxnSpPr>
            <p:nvPr/>
          </p:nvCxnSpPr>
          <p:spPr>
            <a:xfrm>
              <a:off x="8043704" y="3934500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58B6B24-27F5-EC4C-A24D-8466BDEA5DFE}"/>
              </a:ext>
            </a:extLst>
          </p:cNvPr>
          <p:cNvGrpSpPr/>
          <p:nvPr/>
        </p:nvGrpSpPr>
        <p:grpSpPr>
          <a:xfrm>
            <a:off x="10492170" y="3953036"/>
            <a:ext cx="317472" cy="1393510"/>
            <a:chOff x="10492170" y="3953036"/>
            <a:chExt cx="317472" cy="1393510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8FA59F4-0D38-C248-91C7-C7A198309FA9}"/>
                </a:ext>
              </a:extLst>
            </p:cNvPr>
            <p:cNvSpPr/>
            <p:nvPr/>
          </p:nvSpPr>
          <p:spPr>
            <a:xfrm rot="15869350" flipH="1">
              <a:off x="10092672" y="4673372"/>
              <a:ext cx="1250272" cy="960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020DF3A-01E4-244A-926E-7A59FD7080AF}"/>
                </a:ext>
              </a:extLst>
            </p:cNvPr>
            <p:cNvSpPr/>
            <p:nvPr/>
          </p:nvSpPr>
          <p:spPr>
            <a:xfrm flipH="1">
              <a:off x="10492170" y="4072897"/>
              <a:ext cx="216000" cy="960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A238B6D-0846-974A-A423-B55E4E83BC5B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106" y="4118167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B64925FE-1B47-7E45-928A-7B57AA31F2E0}"/>
                </a:ext>
              </a:extLst>
            </p:cNvPr>
            <p:cNvCxnSpPr>
              <a:cxnSpLocks/>
            </p:cNvCxnSpPr>
            <p:nvPr/>
          </p:nvCxnSpPr>
          <p:spPr>
            <a:xfrm>
              <a:off x="10545729" y="4121786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539E868-659D-AC45-BC81-33411A274A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1403" y="4099163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EF480AF7-DACF-5D41-8778-9CED861B01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57780" y="4115548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4E24783-F872-8D47-A326-DFB155A8B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70090" y="3953036"/>
              <a:ext cx="139552" cy="219879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AA07CE3-04CD-5045-98E1-104AF86A08FF}"/>
              </a:ext>
            </a:extLst>
          </p:cNvPr>
          <p:cNvGrpSpPr/>
          <p:nvPr/>
        </p:nvGrpSpPr>
        <p:grpSpPr>
          <a:xfrm flipH="1">
            <a:off x="7920108" y="3926325"/>
            <a:ext cx="317472" cy="1393510"/>
            <a:chOff x="10492170" y="3953036"/>
            <a:chExt cx="317472" cy="1393510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044C26AF-8A79-6748-B225-B4D2538AA5FB}"/>
                </a:ext>
              </a:extLst>
            </p:cNvPr>
            <p:cNvSpPr/>
            <p:nvPr/>
          </p:nvSpPr>
          <p:spPr>
            <a:xfrm rot="15869350" flipH="1">
              <a:off x="10092672" y="4673372"/>
              <a:ext cx="1250272" cy="960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125831E1-9236-F14E-AD8E-709C08CAFF61}"/>
                </a:ext>
              </a:extLst>
            </p:cNvPr>
            <p:cNvSpPr/>
            <p:nvPr/>
          </p:nvSpPr>
          <p:spPr>
            <a:xfrm flipH="1">
              <a:off x="10492170" y="4072897"/>
              <a:ext cx="216000" cy="960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04B3468-68B9-B04B-BFDA-1FD7BEC14E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106" y="4118167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7043F85-E626-6045-BC6E-E7B037142A14}"/>
                </a:ext>
              </a:extLst>
            </p:cNvPr>
            <p:cNvCxnSpPr>
              <a:cxnSpLocks/>
            </p:cNvCxnSpPr>
            <p:nvPr/>
          </p:nvCxnSpPr>
          <p:spPr>
            <a:xfrm>
              <a:off x="10545729" y="4121786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F38D00CC-443C-0B42-AD88-1AC8069E0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1403" y="4099163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1C991CD-B51F-4D4E-9D32-FCAB6B33EA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57780" y="4115548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C1158C0B-0A1E-4648-A287-4127CE0C8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70090" y="3953036"/>
              <a:ext cx="139552" cy="219879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5E93E37-D910-324B-9711-036F591AFDCE}"/>
              </a:ext>
            </a:extLst>
          </p:cNvPr>
          <p:cNvCxnSpPr>
            <a:cxnSpLocks/>
          </p:cNvCxnSpPr>
          <p:nvPr/>
        </p:nvCxnSpPr>
        <p:spPr>
          <a:xfrm flipH="1">
            <a:off x="10393721" y="3684938"/>
            <a:ext cx="115894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B9DE99AA-1379-F747-84CA-D057D1ED60F6}"/>
              </a:ext>
            </a:extLst>
          </p:cNvPr>
          <p:cNvCxnSpPr>
            <a:cxnSpLocks/>
          </p:cNvCxnSpPr>
          <p:nvPr/>
        </p:nvCxnSpPr>
        <p:spPr>
          <a:xfrm flipH="1">
            <a:off x="9786275" y="3888003"/>
            <a:ext cx="17663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74EEDE16-28CE-C14F-85F9-05403398D892}"/>
              </a:ext>
            </a:extLst>
          </p:cNvPr>
          <p:cNvSpPr txBox="1"/>
          <p:nvPr/>
        </p:nvSpPr>
        <p:spPr>
          <a:xfrm>
            <a:off x="11209156" y="3337027"/>
            <a:ext cx="1413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.025 REF.</a:t>
            </a:r>
          </a:p>
        </p:txBody>
      </p: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2BC0A7C-64A5-9F45-8C29-DBF96AEE8AAF}"/>
              </a:ext>
            </a:extLst>
          </p:cNvPr>
          <p:cNvCxnSpPr>
            <a:cxnSpLocks/>
          </p:cNvCxnSpPr>
          <p:nvPr/>
        </p:nvCxnSpPr>
        <p:spPr>
          <a:xfrm rot="16200000">
            <a:off x="11061597" y="3498071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CB514CED-FFE2-FC40-8065-E4D749A4CA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069031" y="4064907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EC3E980-C7D4-A44F-AFF7-C13AB227980B}"/>
              </a:ext>
            </a:extLst>
          </p:cNvPr>
          <p:cNvCxnSpPr>
            <a:cxnSpLocks/>
          </p:cNvCxnSpPr>
          <p:nvPr/>
        </p:nvCxnSpPr>
        <p:spPr>
          <a:xfrm>
            <a:off x="7939608" y="5377532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FF45B418-E9B1-8045-9425-F943FC0D6FE6}"/>
              </a:ext>
            </a:extLst>
          </p:cNvPr>
          <p:cNvCxnSpPr>
            <a:cxnSpLocks/>
          </p:cNvCxnSpPr>
          <p:nvPr/>
        </p:nvCxnSpPr>
        <p:spPr>
          <a:xfrm>
            <a:off x="10780017" y="5404624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98ECEBB6-1275-7947-A844-40A1F3C8F768}"/>
              </a:ext>
            </a:extLst>
          </p:cNvPr>
          <p:cNvCxnSpPr>
            <a:cxnSpLocks/>
          </p:cNvCxnSpPr>
          <p:nvPr/>
        </p:nvCxnSpPr>
        <p:spPr>
          <a:xfrm>
            <a:off x="7939608" y="5584466"/>
            <a:ext cx="279301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3647DD27-8630-6D40-AF94-2C14E7D8B398}"/>
              </a:ext>
            </a:extLst>
          </p:cNvPr>
          <p:cNvSpPr txBox="1"/>
          <p:nvPr/>
        </p:nvSpPr>
        <p:spPr>
          <a:xfrm>
            <a:off x="9124485" y="5347455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.290</a:t>
            </a:r>
          </a:p>
          <a:p>
            <a:r>
              <a:rPr lang="en-US" sz="1100" dirty="0"/>
              <a:t>.410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B9691D2B-DD33-2C46-B512-2D600E6CE4FA}"/>
              </a:ext>
            </a:extLst>
          </p:cNvPr>
          <p:cNvSpPr txBox="1"/>
          <p:nvPr/>
        </p:nvSpPr>
        <p:spPr>
          <a:xfrm>
            <a:off x="8394682" y="4696436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.008</a:t>
            </a:r>
          </a:p>
          <a:p>
            <a:r>
              <a:rPr lang="en-US" sz="1100" dirty="0"/>
              <a:t>.012</a:t>
            </a:r>
          </a:p>
        </p:txBody>
      </p: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AFEEB5CC-8AC1-4C44-BE5C-D6BE0039BCE0}"/>
              </a:ext>
            </a:extLst>
          </p:cNvPr>
          <p:cNvCxnSpPr>
            <a:cxnSpLocks/>
          </p:cNvCxnSpPr>
          <p:nvPr/>
        </p:nvCxnSpPr>
        <p:spPr>
          <a:xfrm>
            <a:off x="8087383" y="4809184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FAF4EEFD-FF27-8249-94AA-EB2F50A16A42}"/>
              </a:ext>
            </a:extLst>
          </p:cNvPr>
          <p:cNvCxnSpPr>
            <a:cxnSpLocks/>
          </p:cNvCxnSpPr>
          <p:nvPr/>
        </p:nvCxnSpPr>
        <p:spPr>
          <a:xfrm flipH="1">
            <a:off x="7535329" y="4809183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758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8F565B-3A3A-B544-A8B2-4C1AF05A881D}"/>
              </a:ext>
            </a:extLst>
          </p:cNvPr>
          <p:cNvCxnSpPr>
            <a:cxnSpLocks/>
          </p:cNvCxnSpPr>
          <p:nvPr/>
        </p:nvCxnSpPr>
        <p:spPr>
          <a:xfrm flipH="1">
            <a:off x="2634741" y="672543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3473DFA-7227-704D-A0B9-D41FCE356F9D}"/>
              </a:ext>
            </a:extLst>
          </p:cNvPr>
          <p:cNvSpPr txBox="1"/>
          <p:nvPr/>
        </p:nvSpPr>
        <p:spPr>
          <a:xfrm>
            <a:off x="9211181" y="0"/>
            <a:ext cx="306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MCS-4 System Interconnection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56166A3-3E36-6A46-9379-130634CE2B56}"/>
              </a:ext>
            </a:extLst>
          </p:cNvPr>
          <p:cNvCxnSpPr>
            <a:cxnSpLocks/>
          </p:cNvCxnSpPr>
          <p:nvPr/>
        </p:nvCxnSpPr>
        <p:spPr>
          <a:xfrm flipV="1">
            <a:off x="3767080" y="345119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E84A22C-1B91-BF4F-BDC5-F98EA9501EF3}"/>
              </a:ext>
            </a:extLst>
          </p:cNvPr>
          <p:cNvSpPr/>
          <p:nvPr/>
        </p:nvSpPr>
        <p:spPr>
          <a:xfrm>
            <a:off x="2542996" y="128586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4004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BD795E9-57DF-5740-A18E-B7F49780C940}"/>
              </a:ext>
            </a:extLst>
          </p:cNvPr>
          <p:cNvCxnSpPr>
            <a:cxnSpLocks/>
          </p:cNvCxnSpPr>
          <p:nvPr/>
        </p:nvCxnSpPr>
        <p:spPr>
          <a:xfrm flipH="1">
            <a:off x="2780539" y="672543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2AF7EC4-CBA6-5E43-ACBA-ACF0D1610192}"/>
              </a:ext>
            </a:extLst>
          </p:cNvPr>
          <p:cNvCxnSpPr>
            <a:cxnSpLocks/>
          </p:cNvCxnSpPr>
          <p:nvPr/>
        </p:nvCxnSpPr>
        <p:spPr>
          <a:xfrm flipH="1">
            <a:off x="2926337" y="672543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0B075B4-1A25-3C40-90E3-6541EFE8ED28}"/>
              </a:ext>
            </a:extLst>
          </p:cNvPr>
          <p:cNvCxnSpPr>
            <a:cxnSpLocks/>
          </p:cNvCxnSpPr>
          <p:nvPr/>
        </p:nvCxnSpPr>
        <p:spPr>
          <a:xfrm flipH="1">
            <a:off x="3072135" y="672543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37B102F-E41F-B24D-8C60-950DEB4C38B3}"/>
              </a:ext>
            </a:extLst>
          </p:cNvPr>
          <p:cNvCxnSpPr>
            <a:cxnSpLocks/>
          </p:cNvCxnSpPr>
          <p:nvPr/>
        </p:nvCxnSpPr>
        <p:spPr>
          <a:xfrm flipH="1">
            <a:off x="3217933" y="672543"/>
            <a:ext cx="1" cy="5508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C4E10C-C6DA-9041-8330-54D53E9308E9}"/>
              </a:ext>
            </a:extLst>
          </p:cNvPr>
          <p:cNvCxnSpPr>
            <a:cxnSpLocks/>
          </p:cNvCxnSpPr>
          <p:nvPr/>
        </p:nvCxnSpPr>
        <p:spPr>
          <a:xfrm>
            <a:off x="3363733" y="672543"/>
            <a:ext cx="4749" cy="2952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624DE35-20D6-C046-9499-C4677CCC37EF}"/>
              </a:ext>
            </a:extLst>
          </p:cNvPr>
          <p:cNvCxnSpPr>
            <a:cxnSpLocks/>
          </p:cNvCxnSpPr>
          <p:nvPr/>
        </p:nvCxnSpPr>
        <p:spPr>
          <a:xfrm flipH="1">
            <a:off x="3501298" y="672543"/>
            <a:ext cx="8233" cy="275645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C0BD21E-EFE8-BD45-ACA8-FADEFB2A76AF}"/>
              </a:ext>
            </a:extLst>
          </p:cNvPr>
          <p:cNvCxnSpPr>
            <a:cxnSpLocks/>
          </p:cNvCxnSpPr>
          <p:nvPr/>
        </p:nvCxnSpPr>
        <p:spPr>
          <a:xfrm>
            <a:off x="3655327" y="688310"/>
            <a:ext cx="2911" cy="14522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1445D0E-4892-054A-8507-2DBC8F0E1634}"/>
              </a:ext>
            </a:extLst>
          </p:cNvPr>
          <p:cNvSpPr/>
          <p:nvPr/>
        </p:nvSpPr>
        <p:spPr>
          <a:xfrm>
            <a:off x="819685" y="1188506"/>
            <a:ext cx="1217609" cy="6837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4001 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#0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30A0A5C-DBD7-D14F-AF63-8EE85BC1339E}"/>
              </a:ext>
            </a:extLst>
          </p:cNvPr>
          <p:cNvCxnSpPr>
            <a:cxnSpLocks/>
          </p:cNvCxnSpPr>
          <p:nvPr/>
        </p:nvCxnSpPr>
        <p:spPr>
          <a:xfrm>
            <a:off x="267269" y="1834289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5C8DC49-36BC-8D46-B7B9-DCD2E68E7FB4}"/>
              </a:ext>
            </a:extLst>
          </p:cNvPr>
          <p:cNvSpPr/>
          <p:nvPr/>
        </p:nvSpPr>
        <p:spPr>
          <a:xfrm>
            <a:off x="821151" y="2467523"/>
            <a:ext cx="1217609" cy="6837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4001 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#1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8CD6329-7504-B444-9399-CC71DF90E0DB}"/>
              </a:ext>
            </a:extLst>
          </p:cNvPr>
          <p:cNvCxnSpPr>
            <a:cxnSpLocks/>
          </p:cNvCxnSpPr>
          <p:nvPr/>
        </p:nvCxnSpPr>
        <p:spPr>
          <a:xfrm>
            <a:off x="268735" y="3113306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214DA94-FEDF-6246-B9D2-D37BEEDAAE35}"/>
              </a:ext>
            </a:extLst>
          </p:cNvPr>
          <p:cNvCxnSpPr>
            <a:cxnSpLocks/>
          </p:cNvCxnSpPr>
          <p:nvPr/>
        </p:nvCxnSpPr>
        <p:spPr>
          <a:xfrm flipV="1">
            <a:off x="3761995" y="550921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83B165D-E8D3-8140-B296-BAF235494BCA}"/>
              </a:ext>
            </a:extLst>
          </p:cNvPr>
          <p:cNvCxnSpPr>
            <a:cxnSpLocks/>
            <a:stCxn id="104" idx="0"/>
          </p:cNvCxnSpPr>
          <p:nvPr/>
        </p:nvCxnSpPr>
        <p:spPr>
          <a:xfrm rot="16200000" flipH="1" flipV="1">
            <a:off x="92125" y="298969"/>
            <a:ext cx="3230060" cy="2889293"/>
          </a:xfrm>
          <a:prstGeom prst="bentConnector3">
            <a:avLst>
              <a:gd name="adj1" fmla="val -7077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AC26546-2999-8F43-B42C-9A5C4EAF72A5}"/>
              </a:ext>
            </a:extLst>
          </p:cNvPr>
          <p:cNvCxnSpPr>
            <a:cxnSpLocks/>
          </p:cNvCxnSpPr>
          <p:nvPr/>
        </p:nvCxnSpPr>
        <p:spPr>
          <a:xfrm flipH="1">
            <a:off x="127650" y="5468977"/>
            <a:ext cx="688694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E4CAA5F7-D640-2344-B4D3-A2B3DDD2BBCF}"/>
              </a:ext>
            </a:extLst>
          </p:cNvPr>
          <p:cNvSpPr/>
          <p:nvPr/>
        </p:nvSpPr>
        <p:spPr>
          <a:xfrm>
            <a:off x="813414" y="5430566"/>
            <a:ext cx="1217609" cy="6837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4001 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#15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3EE1088-808D-3E4D-8CB3-09971ECD2CCA}"/>
              </a:ext>
            </a:extLst>
          </p:cNvPr>
          <p:cNvCxnSpPr>
            <a:cxnSpLocks/>
          </p:cNvCxnSpPr>
          <p:nvPr/>
        </p:nvCxnSpPr>
        <p:spPr>
          <a:xfrm flipH="1">
            <a:off x="415658" y="5775294"/>
            <a:ext cx="39775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DCEF5FF-E74C-5D44-A27E-96F72952E6C6}"/>
              </a:ext>
            </a:extLst>
          </p:cNvPr>
          <p:cNvGrpSpPr/>
          <p:nvPr/>
        </p:nvGrpSpPr>
        <p:grpSpPr>
          <a:xfrm>
            <a:off x="-456324" y="5931804"/>
            <a:ext cx="1277475" cy="517"/>
            <a:chOff x="178975" y="3007427"/>
            <a:chExt cx="1277475" cy="517"/>
          </a:xfrm>
        </p:grpSpPr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D42FA097-CC45-D24A-B307-46DD360508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D6E355C-FC18-1C49-B220-A3DEC9844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2EDFD-E240-0F4E-ABF7-54FD8EE483E9}"/>
              </a:ext>
            </a:extLst>
          </p:cNvPr>
          <p:cNvCxnSpPr>
            <a:cxnSpLocks/>
          </p:cNvCxnSpPr>
          <p:nvPr/>
        </p:nvCxnSpPr>
        <p:spPr>
          <a:xfrm>
            <a:off x="260998" y="6076349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84FCFBB-FCB5-2948-A0F5-D61D7DD69581}"/>
              </a:ext>
            </a:extLst>
          </p:cNvPr>
          <p:cNvCxnSpPr>
            <a:cxnSpLocks/>
          </p:cNvCxnSpPr>
          <p:nvPr/>
        </p:nvCxnSpPr>
        <p:spPr>
          <a:xfrm>
            <a:off x="273447" y="5121468"/>
            <a:ext cx="0" cy="95488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35B3362-1A3A-7A42-ACA4-2C26E6480807}"/>
              </a:ext>
            </a:extLst>
          </p:cNvPr>
          <p:cNvCxnSpPr>
            <a:cxnSpLocks/>
          </p:cNvCxnSpPr>
          <p:nvPr/>
        </p:nvCxnSpPr>
        <p:spPr>
          <a:xfrm>
            <a:off x="260617" y="3347021"/>
            <a:ext cx="16255" cy="1872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A71B2919-1875-3D47-80B0-BCC6748D0FBE}"/>
              </a:ext>
            </a:extLst>
          </p:cNvPr>
          <p:cNvCxnSpPr>
            <a:cxnSpLocks/>
          </p:cNvCxnSpPr>
          <p:nvPr/>
        </p:nvCxnSpPr>
        <p:spPr>
          <a:xfrm>
            <a:off x="2056089" y="1249990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C8494C69-1B10-F44E-84B8-1321515094D9}"/>
              </a:ext>
            </a:extLst>
          </p:cNvPr>
          <p:cNvCxnSpPr>
            <a:cxnSpLocks/>
          </p:cNvCxnSpPr>
          <p:nvPr/>
        </p:nvCxnSpPr>
        <p:spPr>
          <a:xfrm>
            <a:off x="2056089" y="1409648"/>
            <a:ext cx="72445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8F6301F7-4608-FF4B-9AD1-F6B0B0264D84}"/>
              </a:ext>
            </a:extLst>
          </p:cNvPr>
          <p:cNvCxnSpPr>
            <a:cxnSpLocks/>
          </p:cNvCxnSpPr>
          <p:nvPr/>
        </p:nvCxnSpPr>
        <p:spPr>
          <a:xfrm>
            <a:off x="2053158" y="1556307"/>
            <a:ext cx="873179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2FDE626-89CC-9746-A805-9A460FB1AE32}"/>
              </a:ext>
            </a:extLst>
          </p:cNvPr>
          <p:cNvCxnSpPr>
            <a:cxnSpLocks/>
          </p:cNvCxnSpPr>
          <p:nvPr/>
        </p:nvCxnSpPr>
        <p:spPr>
          <a:xfrm>
            <a:off x="2053158" y="1715965"/>
            <a:ext cx="1018977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BF9726E-39D1-8242-A286-C275A39DCF80}"/>
              </a:ext>
            </a:extLst>
          </p:cNvPr>
          <p:cNvSpPr>
            <a:spLocks noChangeAspect="1"/>
          </p:cNvSpPr>
          <p:nvPr/>
        </p:nvSpPr>
        <p:spPr>
          <a:xfrm>
            <a:off x="2581367" y="1191186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1C1C051-A86E-3C45-A6D1-53348CA853AF}"/>
              </a:ext>
            </a:extLst>
          </p:cNvPr>
          <p:cNvSpPr>
            <a:spLocks noChangeAspect="1"/>
          </p:cNvSpPr>
          <p:nvPr/>
        </p:nvSpPr>
        <p:spPr>
          <a:xfrm>
            <a:off x="2733767" y="1343586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EC9C6164-5413-2240-9D4E-599CDCEFD612}"/>
              </a:ext>
            </a:extLst>
          </p:cNvPr>
          <p:cNvSpPr>
            <a:spLocks noChangeAspect="1"/>
          </p:cNvSpPr>
          <p:nvPr/>
        </p:nvSpPr>
        <p:spPr>
          <a:xfrm>
            <a:off x="2886167" y="1495986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5E9CD2C0-E9AC-7748-A058-661F351F105A}"/>
              </a:ext>
            </a:extLst>
          </p:cNvPr>
          <p:cNvSpPr>
            <a:spLocks noChangeAspect="1"/>
          </p:cNvSpPr>
          <p:nvPr/>
        </p:nvSpPr>
        <p:spPr>
          <a:xfrm>
            <a:off x="3022802" y="1653641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FF7024D-10FB-014E-B6A3-9E6698BA9972}"/>
              </a:ext>
            </a:extLst>
          </p:cNvPr>
          <p:cNvSpPr>
            <a:spLocks noChangeAspect="1"/>
          </p:cNvSpPr>
          <p:nvPr/>
        </p:nvSpPr>
        <p:spPr>
          <a:xfrm>
            <a:off x="213193" y="1784254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1760459-AA97-C24D-A936-D7A911FFE0B8}"/>
              </a:ext>
            </a:extLst>
          </p:cNvPr>
          <p:cNvSpPr>
            <a:spLocks noChangeAspect="1"/>
          </p:cNvSpPr>
          <p:nvPr/>
        </p:nvSpPr>
        <p:spPr>
          <a:xfrm>
            <a:off x="217804" y="307178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9E89CA85-8228-A14D-B889-6C288433CE4D}"/>
              </a:ext>
            </a:extLst>
          </p:cNvPr>
          <p:cNvCxnSpPr>
            <a:cxnSpLocks/>
          </p:cNvCxnSpPr>
          <p:nvPr/>
        </p:nvCxnSpPr>
        <p:spPr>
          <a:xfrm>
            <a:off x="2055974" y="2529193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895E1199-AD97-864E-BEE0-46B69386082C}"/>
              </a:ext>
            </a:extLst>
          </p:cNvPr>
          <p:cNvCxnSpPr>
            <a:cxnSpLocks/>
          </p:cNvCxnSpPr>
          <p:nvPr/>
        </p:nvCxnSpPr>
        <p:spPr>
          <a:xfrm>
            <a:off x="2055974" y="2688851"/>
            <a:ext cx="72445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3FC9276-36BD-9042-A10F-40003D062B43}"/>
              </a:ext>
            </a:extLst>
          </p:cNvPr>
          <p:cNvCxnSpPr>
            <a:cxnSpLocks/>
          </p:cNvCxnSpPr>
          <p:nvPr/>
        </p:nvCxnSpPr>
        <p:spPr>
          <a:xfrm>
            <a:off x="2053043" y="2835510"/>
            <a:ext cx="873179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A7417194-0AB0-9141-8D4C-FAC7EC714BFA}"/>
              </a:ext>
            </a:extLst>
          </p:cNvPr>
          <p:cNvCxnSpPr>
            <a:cxnSpLocks/>
          </p:cNvCxnSpPr>
          <p:nvPr/>
        </p:nvCxnSpPr>
        <p:spPr>
          <a:xfrm>
            <a:off x="2053043" y="2995168"/>
            <a:ext cx="1018977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Oval 224">
            <a:extLst>
              <a:ext uri="{FF2B5EF4-FFF2-40B4-BE49-F238E27FC236}">
                <a16:creationId xmlns:a16="http://schemas.microsoft.com/office/drawing/2014/main" id="{4C8BDC0B-B2A4-CF47-AC52-6071560B66CB}"/>
              </a:ext>
            </a:extLst>
          </p:cNvPr>
          <p:cNvSpPr>
            <a:spLocks noChangeAspect="1"/>
          </p:cNvSpPr>
          <p:nvPr/>
        </p:nvSpPr>
        <p:spPr>
          <a:xfrm>
            <a:off x="2581252" y="247038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5E2B2BC6-977B-1441-962C-D4F20637651C}"/>
              </a:ext>
            </a:extLst>
          </p:cNvPr>
          <p:cNvSpPr>
            <a:spLocks noChangeAspect="1"/>
          </p:cNvSpPr>
          <p:nvPr/>
        </p:nvSpPr>
        <p:spPr>
          <a:xfrm>
            <a:off x="2733652" y="262278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7EB485E-8AC6-2449-B028-81BC1B3354EE}"/>
              </a:ext>
            </a:extLst>
          </p:cNvPr>
          <p:cNvSpPr>
            <a:spLocks noChangeAspect="1"/>
          </p:cNvSpPr>
          <p:nvPr/>
        </p:nvSpPr>
        <p:spPr>
          <a:xfrm>
            <a:off x="2886052" y="277518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7B446D01-268A-7743-BD89-BA5D36A3A1FF}"/>
              </a:ext>
            </a:extLst>
          </p:cNvPr>
          <p:cNvSpPr>
            <a:spLocks noChangeAspect="1"/>
          </p:cNvSpPr>
          <p:nvPr/>
        </p:nvSpPr>
        <p:spPr>
          <a:xfrm>
            <a:off x="3022687" y="2932844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4C212BD-97D2-3C44-8DAB-919229ADB9F3}"/>
              </a:ext>
            </a:extLst>
          </p:cNvPr>
          <p:cNvCxnSpPr>
            <a:cxnSpLocks/>
          </p:cNvCxnSpPr>
          <p:nvPr/>
        </p:nvCxnSpPr>
        <p:spPr>
          <a:xfrm>
            <a:off x="2049614" y="5507691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AED1A761-4BB0-3F4D-8B42-343317D5FF5F}"/>
              </a:ext>
            </a:extLst>
          </p:cNvPr>
          <p:cNvCxnSpPr>
            <a:cxnSpLocks/>
          </p:cNvCxnSpPr>
          <p:nvPr/>
        </p:nvCxnSpPr>
        <p:spPr>
          <a:xfrm>
            <a:off x="2049614" y="5667349"/>
            <a:ext cx="72445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6E1FF8F-090E-DB43-9EE6-51518D0A53ED}"/>
              </a:ext>
            </a:extLst>
          </p:cNvPr>
          <p:cNvCxnSpPr>
            <a:cxnSpLocks/>
          </p:cNvCxnSpPr>
          <p:nvPr/>
        </p:nvCxnSpPr>
        <p:spPr>
          <a:xfrm>
            <a:off x="2046683" y="5814008"/>
            <a:ext cx="873179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2DE0321B-C6B2-4841-9556-6C496EF8FA72}"/>
              </a:ext>
            </a:extLst>
          </p:cNvPr>
          <p:cNvCxnSpPr>
            <a:cxnSpLocks/>
          </p:cNvCxnSpPr>
          <p:nvPr/>
        </p:nvCxnSpPr>
        <p:spPr>
          <a:xfrm>
            <a:off x="2046683" y="5973666"/>
            <a:ext cx="1018977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DA8AC3E2-311E-F04F-8017-110F449B4618}"/>
              </a:ext>
            </a:extLst>
          </p:cNvPr>
          <p:cNvSpPr>
            <a:spLocks noChangeAspect="1"/>
          </p:cNvSpPr>
          <p:nvPr/>
        </p:nvSpPr>
        <p:spPr>
          <a:xfrm>
            <a:off x="2574892" y="5448887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FAFABA6-FE62-0A40-A242-A99FDF0E8C74}"/>
              </a:ext>
            </a:extLst>
          </p:cNvPr>
          <p:cNvSpPr>
            <a:spLocks noChangeAspect="1"/>
          </p:cNvSpPr>
          <p:nvPr/>
        </p:nvSpPr>
        <p:spPr>
          <a:xfrm>
            <a:off x="2727292" y="5601287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583F94B0-FC09-7545-A177-3B782AE5A91F}"/>
              </a:ext>
            </a:extLst>
          </p:cNvPr>
          <p:cNvSpPr>
            <a:spLocks noChangeAspect="1"/>
          </p:cNvSpPr>
          <p:nvPr/>
        </p:nvSpPr>
        <p:spPr>
          <a:xfrm>
            <a:off x="2879692" y="5753687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9C53193E-DBCC-3D49-936B-177C67B7847C}"/>
              </a:ext>
            </a:extLst>
          </p:cNvPr>
          <p:cNvSpPr>
            <a:spLocks noChangeAspect="1"/>
          </p:cNvSpPr>
          <p:nvPr/>
        </p:nvSpPr>
        <p:spPr>
          <a:xfrm>
            <a:off x="3016327" y="5911342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26E5606-5CFD-4442-9986-26FF6B6FA7A2}"/>
              </a:ext>
            </a:extLst>
          </p:cNvPr>
          <p:cNvSpPr txBox="1"/>
          <p:nvPr/>
        </p:nvSpPr>
        <p:spPr>
          <a:xfrm>
            <a:off x="375697" y="241736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CM-ROM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34B7B14-0F01-A14D-B663-E3F91CE441C7}"/>
              </a:ext>
            </a:extLst>
          </p:cNvPr>
          <p:cNvCxnSpPr>
            <a:cxnSpLocks/>
          </p:cNvCxnSpPr>
          <p:nvPr/>
        </p:nvCxnSpPr>
        <p:spPr>
          <a:xfrm flipH="1">
            <a:off x="2046683" y="1834289"/>
            <a:ext cx="313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B4B95859-0F3E-3242-8435-CFA6D556930B}"/>
              </a:ext>
            </a:extLst>
          </p:cNvPr>
          <p:cNvSpPr txBox="1"/>
          <p:nvPr/>
        </p:nvSpPr>
        <p:spPr>
          <a:xfrm>
            <a:off x="2104800" y="1842942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</a:t>
            </a: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BF190841-9378-524A-90AD-8730F777A6E2}"/>
              </a:ext>
            </a:extLst>
          </p:cNvPr>
          <p:cNvCxnSpPr>
            <a:cxnSpLocks/>
          </p:cNvCxnSpPr>
          <p:nvPr/>
        </p:nvCxnSpPr>
        <p:spPr>
          <a:xfrm flipV="1">
            <a:off x="1174704" y="1858986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E58FC2C6-D4F8-424F-894F-70A7B7D04388}"/>
              </a:ext>
            </a:extLst>
          </p:cNvPr>
          <p:cNvCxnSpPr>
            <a:cxnSpLocks/>
          </p:cNvCxnSpPr>
          <p:nvPr/>
        </p:nvCxnSpPr>
        <p:spPr>
          <a:xfrm flipV="1">
            <a:off x="1640803" y="1872305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D703D98B-3B53-8F4E-BC7C-58D24EE42170}"/>
              </a:ext>
            </a:extLst>
          </p:cNvPr>
          <p:cNvSpPr txBox="1"/>
          <p:nvPr/>
        </p:nvSpPr>
        <p:spPr>
          <a:xfrm>
            <a:off x="732525" y="1979938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CC91288-6147-D947-8CB7-250087F6C1BA}"/>
              </a:ext>
            </a:extLst>
          </p:cNvPr>
          <p:cNvSpPr txBox="1"/>
          <p:nvPr/>
        </p:nvSpPr>
        <p:spPr>
          <a:xfrm>
            <a:off x="1603848" y="1998274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89AA78CE-607C-4A47-88E6-CB92F292BAB6}"/>
              </a:ext>
            </a:extLst>
          </p:cNvPr>
          <p:cNvCxnSpPr>
            <a:cxnSpLocks/>
          </p:cNvCxnSpPr>
          <p:nvPr/>
        </p:nvCxnSpPr>
        <p:spPr>
          <a:xfrm flipH="1">
            <a:off x="2046683" y="3114240"/>
            <a:ext cx="313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1445E572-C9C1-224E-8498-56D37441BCB5}"/>
              </a:ext>
            </a:extLst>
          </p:cNvPr>
          <p:cNvSpPr txBox="1"/>
          <p:nvPr/>
        </p:nvSpPr>
        <p:spPr>
          <a:xfrm>
            <a:off x="2104800" y="3122893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9B50F504-553B-8B4C-950E-D555405A468D}"/>
              </a:ext>
            </a:extLst>
          </p:cNvPr>
          <p:cNvCxnSpPr>
            <a:cxnSpLocks/>
          </p:cNvCxnSpPr>
          <p:nvPr/>
        </p:nvCxnSpPr>
        <p:spPr>
          <a:xfrm flipV="1">
            <a:off x="1174704" y="3138937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389B7EC6-5190-BA4D-ABF4-AFC49CB6D27F}"/>
              </a:ext>
            </a:extLst>
          </p:cNvPr>
          <p:cNvCxnSpPr>
            <a:cxnSpLocks/>
          </p:cNvCxnSpPr>
          <p:nvPr/>
        </p:nvCxnSpPr>
        <p:spPr>
          <a:xfrm flipV="1">
            <a:off x="1640803" y="3152256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0FB9FBD-9EFE-E843-8D15-962BC1A35634}"/>
              </a:ext>
            </a:extLst>
          </p:cNvPr>
          <p:cNvSpPr txBox="1"/>
          <p:nvPr/>
        </p:nvSpPr>
        <p:spPr>
          <a:xfrm>
            <a:off x="732525" y="325988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B5231FB-8363-AA40-A6C3-98B1E7FF04D1}"/>
              </a:ext>
            </a:extLst>
          </p:cNvPr>
          <p:cNvSpPr txBox="1"/>
          <p:nvPr/>
        </p:nvSpPr>
        <p:spPr>
          <a:xfrm>
            <a:off x="1603848" y="3278225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B4D509BC-9999-E342-9B5B-619DA1EAF2E7}"/>
              </a:ext>
            </a:extLst>
          </p:cNvPr>
          <p:cNvCxnSpPr>
            <a:cxnSpLocks/>
          </p:cNvCxnSpPr>
          <p:nvPr/>
        </p:nvCxnSpPr>
        <p:spPr>
          <a:xfrm flipH="1">
            <a:off x="2040065" y="6080422"/>
            <a:ext cx="313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A03A69B8-0C60-9448-B6A0-B7EA25C9BF1A}"/>
              </a:ext>
            </a:extLst>
          </p:cNvPr>
          <p:cNvSpPr txBox="1"/>
          <p:nvPr/>
        </p:nvSpPr>
        <p:spPr>
          <a:xfrm>
            <a:off x="2098182" y="6089075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</a:t>
            </a: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ED047107-65D4-DE4F-8D68-D307F55CD72D}"/>
              </a:ext>
            </a:extLst>
          </p:cNvPr>
          <p:cNvCxnSpPr>
            <a:cxnSpLocks/>
          </p:cNvCxnSpPr>
          <p:nvPr/>
        </p:nvCxnSpPr>
        <p:spPr>
          <a:xfrm flipV="1">
            <a:off x="1168086" y="6105119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C96C12F-C7DD-7741-81F9-8EBD47E104B6}"/>
              </a:ext>
            </a:extLst>
          </p:cNvPr>
          <p:cNvCxnSpPr>
            <a:cxnSpLocks/>
          </p:cNvCxnSpPr>
          <p:nvPr/>
        </p:nvCxnSpPr>
        <p:spPr>
          <a:xfrm flipV="1">
            <a:off x="1634185" y="6118438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A3E70D7B-AA45-4148-90A2-B551E07B16B9}"/>
              </a:ext>
            </a:extLst>
          </p:cNvPr>
          <p:cNvSpPr txBox="1"/>
          <p:nvPr/>
        </p:nvSpPr>
        <p:spPr>
          <a:xfrm>
            <a:off x="725907" y="622607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F8DD446-D8B4-DE42-B37B-9DEBF0DF06A6}"/>
              </a:ext>
            </a:extLst>
          </p:cNvPr>
          <p:cNvSpPr txBox="1"/>
          <p:nvPr/>
        </p:nvSpPr>
        <p:spPr>
          <a:xfrm>
            <a:off x="1597230" y="624440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9862AA8-9A5D-374D-919E-C4D0F7080F31}"/>
              </a:ext>
            </a:extLst>
          </p:cNvPr>
          <p:cNvSpPr txBox="1"/>
          <p:nvPr/>
        </p:nvSpPr>
        <p:spPr>
          <a:xfrm>
            <a:off x="2478080" y="6265167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1BEFB93-914C-CC40-BCC2-C6D5DD17373F}"/>
              </a:ext>
            </a:extLst>
          </p:cNvPr>
          <p:cNvSpPr txBox="1"/>
          <p:nvPr/>
        </p:nvSpPr>
        <p:spPr>
          <a:xfrm>
            <a:off x="2630509" y="6265167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1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7B42FEC-B1F5-9542-A965-91F69D9E6685}"/>
              </a:ext>
            </a:extLst>
          </p:cNvPr>
          <p:cNvSpPr txBox="1"/>
          <p:nvPr/>
        </p:nvSpPr>
        <p:spPr>
          <a:xfrm>
            <a:off x="2763626" y="6265167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2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7933471-97F6-E942-B9EA-CDA99F9CFAA8}"/>
              </a:ext>
            </a:extLst>
          </p:cNvPr>
          <p:cNvSpPr txBox="1"/>
          <p:nvPr/>
        </p:nvSpPr>
        <p:spPr>
          <a:xfrm>
            <a:off x="2908093" y="6265167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3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AA02044-6565-8F41-A58A-FEFDCB77CF6D}"/>
              </a:ext>
            </a:extLst>
          </p:cNvPr>
          <p:cNvSpPr txBox="1"/>
          <p:nvPr/>
        </p:nvSpPr>
        <p:spPr>
          <a:xfrm>
            <a:off x="3807250" y="505909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178F0FA7-BBBC-B74A-B647-F37AF90F60D1}"/>
              </a:ext>
            </a:extLst>
          </p:cNvPr>
          <p:cNvSpPr txBox="1"/>
          <p:nvPr/>
        </p:nvSpPr>
        <p:spPr>
          <a:xfrm>
            <a:off x="3761995" y="11243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68A0DC98-7C9E-2C45-A5B6-F4A99EE2F116}"/>
              </a:ext>
            </a:extLst>
          </p:cNvPr>
          <p:cNvSpPr/>
          <p:nvPr/>
        </p:nvSpPr>
        <p:spPr>
          <a:xfrm>
            <a:off x="821208" y="659038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4003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59E3C5B3-5562-2B4A-9596-76DA8DD8ACC0}"/>
              </a:ext>
            </a:extLst>
          </p:cNvPr>
          <p:cNvCxnSpPr>
            <a:cxnSpLocks/>
          </p:cNvCxnSpPr>
          <p:nvPr/>
        </p:nvCxnSpPr>
        <p:spPr>
          <a:xfrm flipV="1">
            <a:off x="127650" y="5455629"/>
            <a:ext cx="0" cy="162924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E62844D7-9909-0942-B2F3-846FE4F5CBCA}"/>
              </a:ext>
            </a:extLst>
          </p:cNvPr>
          <p:cNvCxnSpPr>
            <a:cxnSpLocks/>
          </p:cNvCxnSpPr>
          <p:nvPr/>
        </p:nvCxnSpPr>
        <p:spPr>
          <a:xfrm flipH="1">
            <a:off x="118045" y="7084874"/>
            <a:ext cx="68869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BBD70D33-34C4-3C42-9835-A65C36D3E69C}"/>
              </a:ext>
            </a:extLst>
          </p:cNvPr>
          <p:cNvSpPr txBox="1"/>
          <p:nvPr/>
        </p:nvSpPr>
        <p:spPr>
          <a:xfrm>
            <a:off x="126266" y="6869368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ENABLE</a:t>
            </a:r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3363D5F1-E7CB-2540-8A5F-511088479D01}"/>
              </a:ext>
            </a:extLst>
          </p:cNvPr>
          <p:cNvCxnSpPr>
            <a:cxnSpLocks/>
          </p:cNvCxnSpPr>
          <p:nvPr/>
        </p:nvCxnSpPr>
        <p:spPr>
          <a:xfrm flipH="1" flipV="1">
            <a:off x="199962" y="5621378"/>
            <a:ext cx="628368" cy="364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119F2F9C-B6CA-4541-B792-911AD08B1D51}"/>
              </a:ext>
            </a:extLst>
          </p:cNvPr>
          <p:cNvCxnSpPr>
            <a:cxnSpLocks/>
          </p:cNvCxnSpPr>
          <p:nvPr/>
        </p:nvCxnSpPr>
        <p:spPr>
          <a:xfrm flipV="1">
            <a:off x="199962" y="5608030"/>
            <a:ext cx="0" cy="129564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4A8C04CC-8EEC-E040-AAD4-D3075FBFF929}"/>
              </a:ext>
            </a:extLst>
          </p:cNvPr>
          <p:cNvCxnSpPr>
            <a:cxnSpLocks/>
          </p:cNvCxnSpPr>
          <p:nvPr/>
        </p:nvCxnSpPr>
        <p:spPr>
          <a:xfrm flipH="1" flipV="1">
            <a:off x="192783" y="6883751"/>
            <a:ext cx="628368" cy="36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8193A8D4-2594-BB48-9D4F-5B921F23D808}"/>
              </a:ext>
            </a:extLst>
          </p:cNvPr>
          <p:cNvSpPr txBox="1"/>
          <p:nvPr/>
        </p:nvSpPr>
        <p:spPr>
          <a:xfrm>
            <a:off x="136014" y="6661787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DATA IN</a:t>
            </a: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B5F2FDF8-600E-AF48-9093-D70930B62516}"/>
              </a:ext>
            </a:extLst>
          </p:cNvPr>
          <p:cNvCxnSpPr>
            <a:cxnSpLocks/>
          </p:cNvCxnSpPr>
          <p:nvPr/>
        </p:nvCxnSpPr>
        <p:spPr>
          <a:xfrm flipH="1">
            <a:off x="406855" y="5765791"/>
            <a:ext cx="1384" cy="91135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6C8D3D28-99FE-354D-B4C6-79E266C86387}"/>
              </a:ext>
            </a:extLst>
          </p:cNvPr>
          <p:cNvCxnSpPr>
            <a:cxnSpLocks/>
          </p:cNvCxnSpPr>
          <p:nvPr/>
        </p:nvCxnSpPr>
        <p:spPr>
          <a:xfrm>
            <a:off x="387394" y="6658806"/>
            <a:ext cx="4569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C18B570F-88A6-FB45-B3E7-7977A5DE7D35}"/>
              </a:ext>
            </a:extLst>
          </p:cNvPr>
          <p:cNvGrpSpPr/>
          <p:nvPr/>
        </p:nvGrpSpPr>
        <p:grpSpPr>
          <a:xfrm>
            <a:off x="-477999" y="2972328"/>
            <a:ext cx="1277475" cy="517"/>
            <a:chOff x="178975" y="3007427"/>
            <a:chExt cx="1277475" cy="517"/>
          </a:xfrm>
        </p:grpSpPr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6706834-E219-C24A-8B88-B42C8D697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160A7A85-3838-DF4C-9826-55AF823F1EE0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FBE9CA96-0349-D44A-85E3-2809A6E37A36}"/>
              </a:ext>
            </a:extLst>
          </p:cNvPr>
          <p:cNvGrpSpPr/>
          <p:nvPr/>
        </p:nvGrpSpPr>
        <p:grpSpPr>
          <a:xfrm>
            <a:off x="-477999" y="2812145"/>
            <a:ext cx="1277475" cy="517"/>
            <a:chOff x="178975" y="3007427"/>
            <a:chExt cx="1277475" cy="517"/>
          </a:xfrm>
        </p:grpSpPr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3176B0F4-5938-194C-A3D0-02732951A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02C17BE4-A53E-6F4B-8C20-3BF8EDD333D0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F799696-79D5-664E-BD94-5EDE420956AD}"/>
              </a:ext>
            </a:extLst>
          </p:cNvPr>
          <p:cNvGrpSpPr/>
          <p:nvPr/>
        </p:nvGrpSpPr>
        <p:grpSpPr>
          <a:xfrm>
            <a:off x="-477999" y="2664909"/>
            <a:ext cx="1277475" cy="517"/>
            <a:chOff x="178975" y="3007427"/>
            <a:chExt cx="1277475" cy="517"/>
          </a:xfrm>
        </p:grpSpPr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968F442C-1DF0-0949-94C1-DDCDF2130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E6131C03-85A9-DC43-BB79-C28D94B9A530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8672C26-6C33-6348-94A7-8467AC702FB4}"/>
              </a:ext>
            </a:extLst>
          </p:cNvPr>
          <p:cNvGrpSpPr/>
          <p:nvPr/>
        </p:nvGrpSpPr>
        <p:grpSpPr>
          <a:xfrm>
            <a:off x="-477999" y="2502522"/>
            <a:ext cx="1277475" cy="517"/>
            <a:chOff x="178975" y="3007427"/>
            <a:chExt cx="1277475" cy="517"/>
          </a:xfrm>
        </p:grpSpPr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89B2731C-2502-8140-A037-6EA36B079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8D98C93B-0FF3-E145-A751-895399A3BF25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1169259-1E85-6E41-A50F-311538DEA7C0}"/>
              </a:ext>
            </a:extLst>
          </p:cNvPr>
          <p:cNvGrpSpPr/>
          <p:nvPr/>
        </p:nvGrpSpPr>
        <p:grpSpPr>
          <a:xfrm>
            <a:off x="-473666" y="1717255"/>
            <a:ext cx="1277475" cy="517"/>
            <a:chOff x="178975" y="3007427"/>
            <a:chExt cx="1277475" cy="517"/>
          </a:xfrm>
        </p:grpSpPr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055C1340-3ECA-6A4B-9E6C-126DBB092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41E6022E-5AA0-9E4F-948D-5B63A926A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DDADBD0-A2F7-8A47-AA77-B2973A4D5732}"/>
              </a:ext>
            </a:extLst>
          </p:cNvPr>
          <p:cNvGrpSpPr/>
          <p:nvPr/>
        </p:nvGrpSpPr>
        <p:grpSpPr>
          <a:xfrm>
            <a:off x="-473666" y="1557072"/>
            <a:ext cx="1277475" cy="517"/>
            <a:chOff x="178975" y="3007427"/>
            <a:chExt cx="1277475" cy="517"/>
          </a:xfrm>
        </p:grpSpPr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65747284-B657-C044-BEA3-96DFA4D33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C7F6ED25-E197-B944-AE7F-AF59A70CDEE2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D8502ED2-2110-3C4D-89FE-82DEC78184DC}"/>
              </a:ext>
            </a:extLst>
          </p:cNvPr>
          <p:cNvGrpSpPr/>
          <p:nvPr/>
        </p:nvGrpSpPr>
        <p:grpSpPr>
          <a:xfrm>
            <a:off x="-473666" y="1409836"/>
            <a:ext cx="1277475" cy="517"/>
            <a:chOff x="178975" y="3007427"/>
            <a:chExt cx="1277475" cy="517"/>
          </a:xfrm>
        </p:grpSpPr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55976DD0-950E-B34F-903C-7608C0C4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0DD49D93-CC47-C540-B69D-C9B838FB022A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9DB8A8F-2780-EE40-98D9-F20242116044}"/>
              </a:ext>
            </a:extLst>
          </p:cNvPr>
          <p:cNvGrpSpPr/>
          <p:nvPr/>
        </p:nvGrpSpPr>
        <p:grpSpPr>
          <a:xfrm>
            <a:off x="-473666" y="1247449"/>
            <a:ext cx="1277475" cy="517"/>
            <a:chOff x="178975" y="3007427"/>
            <a:chExt cx="1277475" cy="517"/>
          </a:xfrm>
        </p:grpSpPr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16340C49-AF57-FC4D-948F-25688365E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C190A364-FB51-BE41-B206-92FF304C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620C4E62-1F8C-EE49-8B83-45926626E4A3}"/>
              </a:ext>
            </a:extLst>
          </p:cNvPr>
          <p:cNvSpPr txBox="1"/>
          <p:nvPr/>
        </p:nvSpPr>
        <p:spPr>
          <a:xfrm>
            <a:off x="434313" y="6435071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CP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F68EAAD0-167E-304D-A200-7AE3AC6193EC}"/>
              </a:ext>
            </a:extLst>
          </p:cNvPr>
          <p:cNvSpPr txBox="1"/>
          <p:nvPr/>
        </p:nvSpPr>
        <p:spPr>
          <a:xfrm>
            <a:off x="-574129" y="88202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5BF7C3C-944C-C145-B62C-5C580781C29B}"/>
              </a:ext>
            </a:extLst>
          </p:cNvPr>
          <p:cNvSpPr txBox="1"/>
          <p:nvPr/>
        </p:nvSpPr>
        <p:spPr>
          <a:xfrm>
            <a:off x="-570712" y="212257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1BE0EE9-FA3E-F34E-AC13-1FD51CFC4125}"/>
              </a:ext>
            </a:extLst>
          </p:cNvPr>
          <p:cNvSpPr txBox="1"/>
          <p:nvPr/>
        </p:nvSpPr>
        <p:spPr>
          <a:xfrm>
            <a:off x="-537307" y="552462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D5A29619-4653-064B-82BC-D6D41E835481}"/>
              </a:ext>
            </a:extLst>
          </p:cNvPr>
          <p:cNvSpPr txBox="1"/>
          <p:nvPr/>
        </p:nvSpPr>
        <p:spPr>
          <a:xfrm>
            <a:off x="771733" y="7265405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0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BF131083-5C2E-0349-BBEB-C87171CE5D2B}"/>
              </a:ext>
            </a:extLst>
          </p:cNvPr>
          <p:cNvSpPr txBox="1"/>
          <p:nvPr/>
        </p:nvSpPr>
        <p:spPr>
          <a:xfrm>
            <a:off x="924162" y="7265405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1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24F5086D-B14D-3E47-8A70-564149995B61}"/>
              </a:ext>
            </a:extLst>
          </p:cNvPr>
          <p:cNvSpPr txBox="1"/>
          <p:nvPr/>
        </p:nvSpPr>
        <p:spPr>
          <a:xfrm>
            <a:off x="1761922" y="7265405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9</a:t>
            </a:r>
          </a:p>
        </p:txBody>
      </p: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0888EDA2-608C-C34D-B29B-EF44D586ECF7}"/>
              </a:ext>
            </a:extLst>
          </p:cNvPr>
          <p:cNvCxnSpPr>
            <a:cxnSpLocks/>
          </p:cNvCxnSpPr>
          <p:nvPr/>
        </p:nvCxnSpPr>
        <p:spPr>
          <a:xfrm>
            <a:off x="916446" y="711940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010D9959-5676-C745-B547-3C607DD63D84}"/>
              </a:ext>
            </a:extLst>
          </p:cNvPr>
          <p:cNvCxnSpPr>
            <a:cxnSpLocks/>
          </p:cNvCxnSpPr>
          <p:nvPr/>
        </p:nvCxnSpPr>
        <p:spPr>
          <a:xfrm>
            <a:off x="1089354" y="711940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66CC32C3-9657-224A-B320-4F7BDCB61E97}"/>
              </a:ext>
            </a:extLst>
          </p:cNvPr>
          <p:cNvCxnSpPr>
            <a:cxnSpLocks/>
          </p:cNvCxnSpPr>
          <p:nvPr/>
        </p:nvCxnSpPr>
        <p:spPr>
          <a:xfrm>
            <a:off x="1894507" y="711940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029356F2-DCB7-0245-997C-6476D59FFAD2}"/>
              </a:ext>
            </a:extLst>
          </p:cNvPr>
          <p:cNvCxnSpPr>
            <a:cxnSpLocks/>
          </p:cNvCxnSpPr>
          <p:nvPr/>
        </p:nvCxnSpPr>
        <p:spPr>
          <a:xfrm flipH="1">
            <a:off x="1164228" y="7343583"/>
            <a:ext cx="65514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C44ADB23-9F4B-BC4A-BA2F-B57B183BCB17}"/>
              </a:ext>
            </a:extLst>
          </p:cNvPr>
          <p:cNvCxnSpPr>
            <a:cxnSpLocks/>
            <a:stCxn id="265" idx="3"/>
          </p:cNvCxnSpPr>
          <p:nvPr/>
        </p:nvCxnSpPr>
        <p:spPr>
          <a:xfrm flipV="1">
            <a:off x="2038817" y="6861097"/>
            <a:ext cx="66208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260AED96-2EA1-F147-808B-1948A0FC7D31}"/>
              </a:ext>
            </a:extLst>
          </p:cNvPr>
          <p:cNvSpPr txBox="1"/>
          <p:nvPr/>
        </p:nvSpPr>
        <p:spPr>
          <a:xfrm>
            <a:off x="2047785" y="6636059"/>
            <a:ext cx="570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SERIAL</a:t>
            </a:r>
          </a:p>
          <a:p>
            <a:r>
              <a:rPr lang="en-US" sz="1100" dirty="0"/>
              <a:t>OUT</a:t>
            </a: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03A2C9C9-B88F-3A4B-A756-83B26E966B8C}"/>
              </a:ext>
            </a:extLst>
          </p:cNvPr>
          <p:cNvCxnSpPr>
            <a:cxnSpLocks/>
          </p:cNvCxnSpPr>
          <p:nvPr/>
        </p:nvCxnSpPr>
        <p:spPr>
          <a:xfrm flipV="1">
            <a:off x="3631173" y="826740"/>
            <a:ext cx="6996740" cy="679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7400BF3-9F74-D04B-B0BE-6DAB9D394750}"/>
              </a:ext>
            </a:extLst>
          </p:cNvPr>
          <p:cNvGrpSpPr/>
          <p:nvPr/>
        </p:nvGrpSpPr>
        <p:grpSpPr>
          <a:xfrm>
            <a:off x="3923880" y="772559"/>
            <a:ext cx="1890063" cy="1640415"/>
            <a:chOff x="4429279" y="1926095"/>
            <a:chExt cx="1890063" cy="1640415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A1E90E9-8CE8-B147-9020-A2947C32F841}"/>
                </a:ext>
              </a:extLst>
            </p:cNvPr>
            <p:cNvGrpSpPr/>
            <p:nvPr/>
          </p:nvGrpSpPr>
          <p:grpSpPr>
            <a:xfrm>
              <a:off x="4429279" y="1926095"/>
              <a:ext cx="1430038" cy="1147497"/>
              <a:chOff x="4429279" y="1926095"/>
              <a:chExt cx="1430038" cy="1147497"/>
            </a:xfrm>
          </p:grpSpPr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DC7CBB48-9F6A-154A-B493-9083767A37EF}"/>
                  </a:ext>
                </a:extLst>
              </p:cNvPr>
              <p:cNvGrpSpPr/>
              <p:nvPr/>
            </p:nvGrpSpPr>
            <p:grpSpPr>
              <a:xfrm>
                <a:off x="4429279" y="2516639"/>
                <a:ext cx="1430038" cy="556953"/>
                <a:chOff x="3854168" y="1887386"/>
                <a:chExt cx="1430038" cy="556953"/>
              </a:xfrm>
            </p:grpSpPr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A6B13F9-C602-4D45-AC99-C4155DC89B17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4002-1   #0</a:t>
                  </a:r>
                </a:p>
              </p:txBody>
            </p:sp>
            <p:sp>
              <p:nvSpPr>
                <p:cNvPr id="352" name="TextBox 351">
                  <a:extLst>
                    <a:ext uri="{FF2B5EF4-FFF2-40B4-BE49-F238E27FC236}">
                      <a16:creationId xmlns:a16="http://schemas.microsoft.com/office/drawing/2014/main" id="{1143B3E4-B87D-654F-874E-DB8CA66BA772}"/>
                    </a:ext>
                  </a:extLst>
                </p:cNvPr>
                <p:cNvSpPr txBox="1"/>
                <p:nvPr/>
              </p:nvSpPr>
              <p:spPr>
                <a:xfrm>
                  <a:off x="3920555" y="1921119"/>
                  <a:ext cx="314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⏚</a:t>
                  </a:r>
                </a:p>
              </p:txBody>
            </p:sp>
            <p:sp>
              <p:nvSpPr>
                <p:cNvPr id="354" name="TextBox 353">
                  <a:extLst>
                    <a:ext uri="{FF2B5EF4-FFF2-40B4-BE49-F238E27FC236}">
                      <a16:creationId xmlns:a16="http://schemas.microsoft.com/office/drawing/2014/main" id="{CC7D3995-5644-D049-AC1A-0C09F4004A09}"/>
                    </a:ext>
                  </a:extLst>
                </p:cNvPr>
                <p:cNvSpPr txBox="1"/>
                <p:nvPr/>
              </p:nvSpPr>
              <p:spPr>
                <a:xfrm>
                  <a:off x="3854168" y="1946245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6A55F2D3-B4E8-2B4F-A5E3-58C02BFBE1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68944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4E30E965-B5BF-5142-9AE9-D9CD909B2A4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208761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375A7196-CA0E-E244-B8E9-4783A01C27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61525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9A3745C2-4FA8-944A-B4D9-E2DA8A44A29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99138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7A6F7B33-03BF-4649-8D1D-78FB17070274}"/>
                  </a:ext>
                </a:extLst>
              </p:cNvPr>
              <p:cNvSpPr txBox="1"/>
              <p:nvPr/>
            </p:nvSpPr>
            <p:spPr>
              <a:xfrm>
                <a:off x="5112178" y="1971177"/>
                <a:ext cx="4363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OUT</a:t>
                </a:r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2E505343-64F5-6C4F-BC4E-FCC32F39550E}"/>
                  </a:ext>
                </a:extLst>
              </p:cNvPr>
              <p:cNvGrpSpPr/>
              <p:nvPr/>
            </p:nvGrpSpPr>
            <p:grpSpPr>
              <a:xfrm rot="16200000">
                <a:off x="5408261" y="2162427"/>
                <a:ext cx="580663" cy="108000"/>
                <a:chOff x="5035276" y="3407182"/>
                <a:chExt cx="580663" cy="108000"/>
              </a:xfrm>
            </p:grpSpPr>
            <p:cxnSp>
              <p:nvCxnSpPr>
                <p:cNvPr id="374" name="Straight Arrow Connector 373">
                  <a:extLst>
                    <a:ext uri="{FF2B5EF4-FFF2-40B4-BE49-F238E27FC236}">
                      <a16:creationId xmlns:a16="http://schemas.microsoft.com/office/drawing/2014/main" id="{BC20A5DD-3A73-B74A-B3E1-1ABF20362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276" y="3465999"/>
                  <a:ext cx="504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01AEEE82-F672-034E-BB62-9EB6C66F10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07655" y="3407182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675EF09B-DE3E-5C47-9903-00EFD045A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F6903996-8674-8649-8B59-778A4B885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3061960F-1E25-0540-B084-7C60BDCF201B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30FDFFE2-F44D-224E-8B68-178B16AA170E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EDAF0E29-1B61-DD47-B366-E8F3370ACCAC}"/>
                </a:ext>
              </a:extLst>
            </p:cNvPr>
            <p:cNvGrpSpPr/>
            <p:nvPr/>
          </p:nvGrpSpPr>
          <p:grpSpPr>
            <a:xfrm rot="16200000" flipH="1">
              <a:off x="4929515" y="2918442"/>
              <a:ext cx="724962" cy="571174"/>
              <a:chOff x="4824242" y="3549793"/>
              <a:chExt cx="724962" cy="571174"/>
            </a:xfrm>
          </p:grpSpPr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3E9BB2EB-A6E1-1D4F-9658-EFD8F748D7F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941129" y="3495830"/>
                <a:ext cx="0" cy="2172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Arrow Connector 383">
                <a:extLst>
                  <a:ext uri="{FF2B5EF4-FFF2-40B4-BE49-F238E27FC236}">
                    <a16:creationId xmlns:a16="http://schemas.microsoft.com/office/drawing/2014/main" id="{B24BA4E7-9CB6-4647-8A36-E3BD18DE30B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26197" y="3591675"/>
                <a:ext cx="0" cy="3449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Arrow Connector 384">
                <a:extLst>
                  <a:ext uri="{FF2B5EF4-FFF2-40B4-BE49-F238E27FC236}">
                    <a16:creationId xmlns:a16="http://schemas.microsoft.com/office/drawing/2014/main" id="{4F8DF8EE-AFD3-A142-97C3-9804D8D32D24}"/>
                  </a:ext>
                </a:extLst>
              </p:cNvPr>
              <p:cNvCxnSpPr>
                <a:cxnSpLocks/>
                <a:endCxn id="389" idx="6"/>
              </p:cNvCxnSpPr>
              <p:nvPr/>
            </p:nvCxnSpPr>
            <p:spPr>
              <a:xfrm rot="16200000">
                <a:off x="5122063" y="3620290"/>
                <a:ext cx="6322" cy="574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Arrow Connector 385">
                <a:extLst>
                  <a:ext uri="{FF2B5EF4-FFF2-40B4-BE49-F238E27FC236}">
                    <a16:creationId xmlns:a16="http://schemas.microsoft.com/office/drawing/2014/main" id="{5D8C0C2A-89AC-C043-9087-CBFB90391C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57247" y="3737448"/>
                <a:ext cx="0" cy="6660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39CBC8C3-2C62-9745-938F-0B474FD2CE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82655" y="3549793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7B8A3309-35A4-3D49-B20D-1425420EBD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1885" y="3706312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641B542-141F-E341-9831-B2F21534B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04285" y="3850474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2FE0D4A2-7D38-6348-9D35-8FB20AD7E4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920" y="401296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03F5D18F-C9DE-7548-9CB2-6B1958CADFCC}"/>
              </a:ext>
            </a:extLst>
          </p:cNvPr>
          <p:cNvGrpSpPr/>
          <p:nvPr/>
        </p:nvGrpSpPr>
        <p:grpSpPr>
          <a:xfrm rot="10800000">
            <a:off x="2585647" y="1853464"/>
            <a:ext cx="1077928" cy="570455"/>
            <a:chOff x="4493112" y="4460232"/>
            <a:chExt cx="1077928" cy="570455"/>
          </a:xfrm>
        </p:grpSpPr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38A14C8B-0E3F-8046-BF8D-556397EB478E}"/>
                </a:ext>
              </a:extLst>
            </p:cNvPr>
            <p:cNvCxnSpPr>
              <a:cxnSpLocks/>
            </p:cNvCxnSpPr>
            <p:nvPr/>
          </p:nvCxnSpPr>
          <p:spPr>
            <a:xfrm>
              <a:off x="4496043" y="4519036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C77C6C1D-361E-1641-9C08-970893FFA9DC}"/>
                </a:ext>
              </a:extLst>
            </p:cNvPr>
            <p:cNvCxnSpPr>
              <a:cxnSpLocks/>
            </p:cNvCxnSpPr>
            <p:nvPr/>
          </p:nvCxnSpPr>
          <p:spPr>
            <a:xfrm>
              <a:off x="4496043" y="4678694"/>
              <a:ext cx="7244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359839DD-E106-CF43-9362-47701FEAA0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3112" y="4825353"/>
              <a:ext cx="8731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91724885-D24C-8D44-8CED-4237D30D7A7B}"/>
                </a:ext>
              </a:extLst>
            </p:cNvPr>
            <p:cNvCxnSpPr>
              <a:cxnSpLocks/>
            </p:cNvCxnSpPr>
            <p:nvPr/>
          </p:nvCxnSpPr>
          <p:spPr>
            <a:xfrm>
              <a:off x="4493112" y="4985011"/>
              <a:ext cx="101897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EEFDE258-9424-4147-9585-B18A92E1B5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1321" y="44602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1BADC2D-825E-2A4E-A7E7-2AB779179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3721" y="46126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2CFFC81E-31C8-CC42-9B59-13E2C36D9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121" y="47650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DC5B47C-57B0-A44B-9D3C-30117E6DE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2756" y="4922687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4" name="Straight Arrow Connector 413">
            <a:extLst>
              <a:ext uri="{FF2B5EF4-FFF2-40B4-BE49-F238E27FC236}">
                <a16:creationId xmlns:a16="http://schemas.microsoft.com/office/drawing/2014/main" id="{A4075779-28F3-6E4B-9490-AD0A93CFE649}"/>
              </a:ext>
            </a:extLst>
          </p:cNvPr>
          <p:cNvCxnSpPr>
            <a:cxnSpLocks/>
          </p:cNvCxnSpPr>
          <p:nvPr/>
        </p:nvCxnSpPr>
        <p:spPr>
          <a:xfrm flipH="1">
            <a:off x="3614423" y="189891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8616600B-CC88-A64A-9A82-C13B2A1D1E30}"/>
              </a:ext>
            </a:extLst>
          </p:cNvPr>
          <p:cNvCxnSpPr>
            <a:cxnSpLocks/>
          </p:cNvCxnSpPr>
          <p:nvPr/>
        </p:nvCxnSpPr>
        <p:spPr>
          <a:xfrm flipH="1">
            <a:off x="3614423" y="2060597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3AE368A0-D893-5D42-8046-995F69F57878}"/>
              </a:ext>
            </a:extLst>
          </p:cNvPr>
          <p:cNvCxnSpPr>
            <a:cxnSpLocks/>
          </p:cNvCxnSpPr>
          <p:nvPr/>
        </p:nvCxnSpPr>
        <p:spPr>
          <a:xfrm flipH="1">
            <a:off x="3658238" y="2207282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B1534E3F-EE17-EB40-B3E9-CDD0FA85E68E}"/>
              </a:ext>
            </a:extLst>
          </p:cNvPr>
          <p:cNvCxnSpPr>
            <a:cxnSpLocks/>
          </p:cNvCxnSpPr>
          <p:nvPr/>
        </p:nvCxnSpPr>
        <p:spPr>
          <a:xfrm flipH="1">
            <a:off x="3661931" y="2367302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0BA6BA85-A8FE-7B4E-8C9F-1A44ECB1061A}"/>
              </a:ext>
            </a:extLst>
          </p:cNvPr>
          <p:cNvCxnSpPr>
            <a:cxnSpLocks/>
          </p:cNvCxnSpPr>
          <p:nvPr/>
        </p:nvCxnSpPr>
        <p:spPr>
          <a:xfrm flipH="1">
            <a:off x="4209097" y="1530405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2BF4228C-7331-C740-A174-EC4DC2334EA6}"/>
              </a:ext>
            </a:extLst>
          </p:cNvPr>
          <p:cNvCxnSpPr>
            <a:cxnSpLocks/>
          </p:cNvCxnSpPr>
          <p:nvPr/>
        </p:nvCxnSpPr>
        <p:spPr>
          <a:xfrm flipH="1">
            <a:off x="4708294" y="189891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F78F61D2-30E7-144B-AF90-D9D5F7525EFE}"/>
              </a:ext>
            </a:extLst>
          </p:cNvPr>
          <p:cNvCxnSpPr>
            <a:cxnSpLocks/>
          </p:cNvCxnSpPr>
          <p:nvPr/>
        </p:nvCxnSpPr>
        <p:spPr>
          <a:xfrm flipH="1">
            <a:off x="4869167" y="2060597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B62AA913-A5B1-9548-B549-C8D00DA3E5D6}"/>
              </a:ext>
            </a:extLst>
          </p:cNvPr>
          <p:cNvCxnSpPr>
            <a:cxnSpLocks/>
          </p:cNvCxnSpPr>
          <p:nvPr/>
        </p:nvCxnSpPr>
        <p:spPr>
          <a:xfrm flipH="1">
            <a:off x="4997652" y="2207282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0A1309F0-4A08-E247-9BFC-632AE0FFCDBA}"/>
              </a:ext>
            </a:extLst>
          </p:cNvPr>
          <p:cNvCxnSpPr>
            <a:cxnSpLocks/>
          </p:cNvCxnSpPr>
          <p:nvPr/>
        </p:nvCxnSpPr>
        <p:spPr>
          <a:xfrm flipH="1">
            <a:off x="5187619" y="2367302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3A78D845-337D-204C-8DEC-35C7081288AE}"/>
              </a:ext>
            </a:extLst>
          </p:cNvPr>
          <p:cNvGrpSpPr/>
          <p:nvPr/>
        </p:nvGrpSpPr>
        <p:grpSpPr>
          <a:xfrm>
            <a:off x="5921079" y="767519"/>
            <a:ext cx="1708424" cy="1640416"/>
            <a:chOff x="4610918" y="1926095"/>
            <a:chExt cx="1708424" cy="1640416"/>
          </a:xfrm>
        </p:grpSpPr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70B7BD6B-B14A-BE4D-B2F4-61A7C414B514}"/>
                </a:ext>
              </a:extLst>
            </p:cNvPr>
            <p:cNvGrpSpPr/>
            <p:nvPr/>
          </p:nvGrpSpPr>
          <p:grpSpPr>
            <a:xfrm>
              <a:off x="4610918" y="1926095"/>
              <a:ext cx="1248399" cy="1004020"/>
              <a:chOff x="4610918" y="1926095"/>
              <a:chExt cx="1248399" cy="1004020"/>
            </a:xfrm>
          </p:grpSpPr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D1A1A472-55BB-3946-B03C-385BA01309E3}"/>
                  </a:ext>
                </a:extLst>
              </p:cNvPr>
              <p:cNvGrpSpPr/>
              <p:nvPr/>
            </p:nvGrpSpPr>
            <p:grpSpPr>
              <a:xfrm>
                <a:off x="4610918" y="2516639"/>
                <a:ext cx="1248399" cy="413476"/>
                <a:chOff x="4035807" y="1887386"/>
                <a:chExt cx="1248399" cy="413476"/>
              </a:xfrm>
            </p:grpSpPr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4723082B-E45B-C543-B334-D92486872790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4002-1   #1</a:t>
                  </a:r>
                </a:p>
              </p:txBody>
            </p:sp>
            <p:sp>
              <p:nvSpPr>
                <p:cNvPr id="462" name="TextBox 461">
                  <a:extLst>
                    <a:ext uri="{FF2B5EF4-FFF2-40B4-BE49-F238E27FC236}">
                      <a16:creationId xmlns:a16="http://schemas.microsoft.com/office/drawing/2014/main" id="{CFF9CAE7-8F9B-E14D-8A4C-B6AFD66E60E1}"/>
                    </a:ext>
                  </a:extLst>
                </p:cNvPr>
                <p:cNvSpPr txBox="1"/>
                <p:nvPr/>
              </p:nvSpPr>
              <p:spPr>
                <a:xfrm>
                  <a:off x="4035807" y="2039252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A9F49501-74C8-324B-827A-DDB5F0A5D1F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68944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02ED2BC4-5C79-804D-819F-9D78EB093EA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208761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47BAF64E-2435-D64E-BA58-004CC481301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61525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4B0E4E1-9BC1-3441-AAF0-E9FC3510A5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99138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CC62BEB1-A5F1-2C43-BA3A-92FD29A6D9DB}"/>
                  </a:ext>
                </a:extLst>
              </p:cNvPr>
              <p:cNvSpPr txBox="1"/>
              <p:nvPr/>
            </p:nvSpPr>
            <p:spPr>
              <a:xfrm>
                <a:off x="5112178" y="1971177"/>
                <a:ext cx="4363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OUT</a:t>
                </a:r>
              </a:p>
            </p:txBody>
          </p: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A957C09B-9C44-0548-BB0C-4C7A82088D82}"/>
                  </a:ext>
                </a:extLst>
              </p:cNvPr>
              <p:cNvGrpSpPr/>
              <p:nvPr/>
            </p:nvGrpSpPr>
            <p:grpSpPr>
              <a:xfrm rot="16200000">
                <a:off x="5408261" y="2162427"/>
                <a:ext cx="580663" cy="108000"/>
                <a:chOff x="5035276" y="3407182"/>
                <a:chExt cx="580663" cy="108000"/>
              </a:xfrm>
            </p:grpSpPr>
            <p:cxnSp>
              <p:nvCxnSpPr>
                <p:cNvPr id="458" name="Straight Arrow Connector 457">
                  <a:extLst>
                    <a:ext uri="{FF2B5EF4-FFF2-40B4-BE49-F238E27FC236}">
                      <a16:creationId xmlns:a16="http://schemas.microsoft.com/office/drawing/2014/main" id="{B59ABC5F-A7F2-5C49-BF4E-07463B24B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276" y="3465999"/>
                  <a:ext cx="504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C09F9F1A-990E-BC4A-A6CA-6B7791C03F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07655" y="3407182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5FA43ACD-8014-444E-9134-C74CDD5D9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B55065E3-A370-C840-AC21-718888DFF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A71427DD-BF9D-F44C-8B21-67C7A3F18839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BE96B46E-BB0D-394E-B74C-10F318337C81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01979B35-9E98-6E43-84F3-ABCC80E4C8B8}"/>
                </a:ext>
              </a:extLst>
            </p:cNvPr>
            <p:cNvGrpSpPr/>
            <p:nvPr/>
          </p:nvGrpSpPr>
          <p:grpSpPr>
            <a:xfrm rot="16200000" flipH="1">
              <a:off x="4927123" y="2916050"/>
              <a:ext cx="724962" cy="575959"/>
              <a:chOff x="4824242" y="3545008"/>
              <a:chExt cx="724962" cy="575959"/>
            </a:xfrm>
          </p:grpSpPr>
          <p:cxnSp>
            <p:nvCxnSpPr>
              <p:cNvPr id="443" name="Straight Arrow Connector 442">
                <a:extLst>
                  <a:ext uri="{FF2B5EF4-FFF2-40B4-BE49-F238E27FC236}">
                    <a16:creationId xmlns:a16="http://schemas.microsoft.com/office/drawing/2014/main" id="{15AF745D-2B5B-FD46-9065-67121B329E1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941129" y="3495830"/>
                <a:ext cx="0" cy="2172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Arrow Connector 443">
                <a:extLst>
                  <a:ext uri="{FF2B5EF4-FFF2-40B4-BE49-F238E27FC236}">
                    <a16:creationId xmlns:a16="http://schemas.microsoft.com/office/drawing/2014/main" id="{6D122AAB-2CEF-EE41-B889-214A770F90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26197" y="3591675"/>
                <a:ext cx="0" cy="3449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Arrow Connector 444">
                <a:extLst>
                  <a:ext uri="{FF2B5EF4-FFF2-40B4-BE49-F238E27FC236}">
                    <a16:creationId xmlns:a16="http://schemas.microsoft.com/office/drawing/2014/main" id="{73D5CB61-C18A-FF4E-9246-36D8573D5621}"/>
                  </a:ext>
                </a:extLst>
              </p:cNvPr>
              <p:cNvCxnSpPr>
                <a:cxnSpLocks/>
                <a:endCxn id="449" idx="6"/>
              </p:cNvCxnSpPr>
              <p:nvPr/>
            </p:nvCxnSpPr>
            <p:spPr>
              <a:xfrm rot="16200000">
                <a:off x="5112491" y="3615505"/>
                <a:ext cx="6322" cy="574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Arrow Connector 445">
                <a:extLst>
                  <a:ext uri="{FF2B5EF4-FFF2-40B4-BE49-F238E27FC236}">
                    <a16:creationId xmlns:a16="http://schemas.microsoft.com/office/drawing/2014/main" id="{631A8E00-42AC-B643-B93E-805CC60C529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57247" y="3737448"/>
                <a:ext cx="0" cy="6660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411AF1CC-B930-B848-94A0-B1BF377836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89913" y="3545008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17CE88E4-7BDB-8543-8837-271CC896E7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2313" y="370152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1EAB4E1B-0D1D-3142-965E-FFF02A70F5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94713" y="3845689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CB6A951-0A68-7448-A51B-42C52CE454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920" y="401296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59683CD5-2D1A-5142-8C3D-21316CA4CBE1}"/>
              </a:ext>
            </a:extLst>
          </p:cNvPr>
          <p:cNvCxnSpPr>
            <a:cxnSpLocks/>
          </p:cNvCxnSpPr>
          <p:nvPr/>
        </p:nvCxnSpPr>
        <p:spPr>
          <a:xfrm flipH="1">
            <a:off x="6024657" y="1525365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588426C2-2392-6540-A663-A4099979D36B}"/>
              </a:ext>
            </a:extLst>
          </p:cNvPr>
          <p:cNvGrpSpPr/>
          <p:nvPr/>
        </p:nvGrpSpPr>
        <p:grpSpPr>
          <a:xfrm>
            <a:off x="7521398" y="783778"/>
            <a:ext cx="1890063" cy="1640424"/>
            <a:chOff x="4429279" y="1926095"/>
            <a:chExt cx="1890063" cy="1640424"/>
          </a:xfrm>
        </p:grpSpPr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468BC72A-51EE-9F45-95C5-24CF099E8A5A}"/>
                </a:ext>
              </a:extLst>
            </p:cNvPr>
            <p:cNvGrpSpPr/>
            <p:nvPr/>
          </p:nvGrpSpPr>
          <p:grpSpPr>
            <a:xfrm>
              <a:off x="4429279" y="1926095"/>
              <a:ext cx="1430038" cy="1147497"/>
              <a:chOff x="4429279" y="1926095"/>
              <a:chExt cx="1430038" cy="1147497"/>
            </a:xfrm>
          </p:grpSpPr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AB031D8E-1EC7-CD4B-8CFD-363A55A7FDE5}"/>
                  </a:ext>
                </a:extLst>
              </p:cNvPr>
              <p:cNvGrpSpPr/>
              <p:nvPr/>
            </p:nvGrpSpPr>
            <p:grpSpPr>
              <a:xfrm>
                <a:off x="4429279" y="2516639"/>
                <a:ext cx="1430038" cy="556953"/>
                <a:chOff x="3854168" y="1887386"/>
                <a:chExt cx="1430038" cy="556953"/>
              </a:xfrm>
            </p:grpSpPr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B9F7DAD8-FB6C-FF43-814F-7CA2D7ED0E66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4002-2   #2</a:t>
                  </a:r>
                </a:p>
              </p:txBody>
            </p:sp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4D325751-77C8-7941-B5B4-A4B77A3BA053}"/>
                    </a:ext>
                  </a:extLst>
                </p:cNvPr>
                <p:cNvSpPr txBox="1"/>
                <p:nvPr/>
              </p:nvSpPr>
              <p:spPr>
                <a:xfrm>
                  <a:off x="3920555" y="1921119"/>
                  <a:ext cx="314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⏚</a:t>
                  </a:r>
                </a:p>
              </p:txBody>
            </p:sp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7225E146-4E94-AF4D-833B-06B96123F9FD}"/>
                    </a:ext>
                  </a:extLst>
                </p:cNvPr>
                <p:cNvSpPr txBox="1"/>
                <p:nvPr/>
              </p:nvSpPr>
              <p:spPr>
                <a:xfrm>
                  <a:off x="3854168" y="1946245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7AE5B730-2EA1-2B4D-BE70-BE787478B9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68944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532D4F73-4390-B548-B492-8BBEF4EFF9C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208761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>
                <a:extLst>
                  <a:ext uri="{FF2B5EF4-FFF2-40B4-BE49-F238E27FC236}">
                    <a16:creationId xmlns:a16="http://schemas.microsoft.com/office/drawing/2014/main" id="{15F4C40A-E9A6-5044-A644-E8C9642C63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61525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Arrow Connector 482">
                <a:extLst>
                  <a:ext uri="{FF2B5EF4-FFF2-40B4-BE49-F238E27FC236}">
                    <a16:creationId xmlns:a16="http://schemas.microsoft.com/office/drawing/2014/main" id="{88E0BEF7-88BD-C24F-8C97-F6738400F8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99138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DBF5CF1F-DAF9-C749-B340-26C69CE0D301}"/>
                  </a:ext>
                </a:extLst>
              </p:cNvPr>
              <p:cNvSpPr txBox="1"/>
              <p:nvPr/>
            </p:nvSpPr>
            <p:spPr>
              <a:xfrm>
                <a:off x="5112178" y="1971177"/>
                <a:ext cx="4363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OUT</a:t>
                </a:r>
              </a:p>
            </p:txBody>
          </p: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474CDB3F-6A6A-1246-82DA-C46C4A7B26CA}"/>
                  </a:ext>
                </a:extLst>
              </p:cNvPr>
              <p:cNvGrpSpPr/>
              <p:nvPr/>
            </p:nvGrpSpPr>
            <p:grpSpPr>
              <a:xfrm rot="16200000">
                <a:off x="5408261" y="2162427"/>
                <a:ext cx="580663" cy="108000"/>
                <a:chOff x="5035276" y="3407182"/>
                <a:chExt cx="580663" cy="108000"/>
              </a:xfrm>
            </p:grpSpPr>
            <p:cxnSp>
              <p:nvCxnSpPr>
                <p:cNvPr id="486" name="Straight Arrow Connector 485">
                  <a:extLst>
                    <a:ext uri="{FF2B5EF4-FFF2-40B4-BE49-F238E27FC236}">
                      <a16:creationId xmlns:a16="http://schemas.microsoft.com/office/drawing/2014/main" id="{AC0B29AE-46B0-2A42-ABEE-2100EC65E1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276" y="3465999"/>
                  <a:ext cx="504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E898D477-448B-3E4D-9871-302F2EFBA2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07655" y="3407182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FB2ACE93-11B5-0F43-A84D-4A01747453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A0E4C70A-2176-0A4C-AAB5-90C37A334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0907A0A7-F8BB-5149-AFE7-A1A466AE31D6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1936593B-4413-5740-B872-476642228A21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B51FE710-561A-FA47-8908-27EC37349170}"/>
                </a:ext>
              </a:extLst>
            </p:cNvPr>
            <p:cNvGrpSpPr/>
            <p:nvPr/>
          </p:nvGrpSpPr>
          <p:grpSpPr>
            <a:xfrm rot="16200000" flipH="1">
              <a:off x="4927876" y="2916803"/>
              <a:ext cx="728260" cy="571171"/>
              <a:chOff x="4820944" y="3549796"/>
              <a:chExt cx="728260" cy="571171"/>
            </a:xfrm>
          </p:grpSpPr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024E7C49-79FF-8F40-995C-30A251B7AEC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941129" y="3495830"/>
                <a:ext cx="0" cy="2172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D3F0C2B5-E822-A84A-AEC6-7883B26E46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26197" y="3591675"/>
                <a:ext cx="0" cy="3449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Arrow Connector 472">
                <a:extLst>
                  <a:ext uri="{FF2B5EF4-FFF2-40B4-BE49-F238E27FC236}">
                    <a16:creationId xmlns:a16="http://schemas.microsoft.com/office/drawing/2014/main" id="{1DC96C85-CD52-7546-BAB1-BA76A05FD3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05128" y="3620289"/>
                <a:ext cx="6322" cy="574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BC3D019A-0FFC-6A40-B5A1-FD9C11D9406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57247" y="3737448"/>
                <a:ext cx="0" cy="6660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2B3D5929-56D0-3449-B707-BB73A01CD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74080" y="354979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4EE0DA10-5991-3A4F-82AF-9B095BB118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6480" y="3706314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3DB3B2E0-3AFF-B448-8A2D-5CAFACC209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78882" y="385047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6E1B6FDD-2E8A-7A4D-9254-06DD2A472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920" y="401296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91" name="Straight Arrow Connector 490">
            <a:extLst>
              <a:ext uri="{FF2B5EF4-FFF2-40B4-BE49-F238E27FC236}">
                <a16:creationId xmlns:a16="http://schemas.microsoft.com/office/drawing/2014/main" id="{5EF8B0C5-D652-274B-959F-7F693D7D862E}"/>
              </a:ext>
            </a:extLst>
          </p:cNvPr>
          <p:cNvCxnSpPr>
            <a:cxnSpLocks/>
          </p:cNvCxnSpPr>
          <p:nvPr/>
        </p:nvCxnSpPr>
        <p:spPr>
          <a:xfrm flipH="1">
            <a:off x="7806615" y="1541624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C8898AE6-50BE-1C49-9B95-8AA8012C9D62}"/>
              </a:ext>
            </a:extLst>
          </p:cNvPr>
          <p:cNvGrpSpPr/>
          <p:nvPr/>
        </p:nvGrpSpPr>
        <p:grpSpPr>
          <a:xfrm>
            <a:off x="9553123" y="1369282"/>
            <a:ext cx="1213873" cy="383384"/>
            <a:chOff x="4070333" y="1887386"/>
            <a:chExt cx="1213873" cy="383384"/>
          </a:xfrm>
        </p:grpSpPr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4D3EDC6B-3674-3F44-BDB3-9A584CE1C729}"/>
                </a:ext>
              </a:extLst>
            </p:cNvPr>
            <p:cNvSpPr/>
            <p:nvPr/>
          </p:nvSpPr>
          <p:spPr>
            <a:xfrm>
              <a:off x="4399546" y="1887386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4002-2   #3</a:t>
              </a:r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37D07A73-97DB-DF45-B1F4-E34B711AB849}"/>
                </a:ext>
              </a:extLst>
            </p:cNvPr>
            <p:cNvSpPr txBox="1"/>
            <p:nvPr/>
          </p:nvSpPr>
          <p:spPr>
            <a:xfrm>
              <a:off x="4070333" y="2009160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</p:grp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id="{B7866F14-1704-EC47-A53F-D23B30199BF6}"/>
              </a:ext>
            </a:extLst>
          </p:cNvPr>
          <p:cNvCxnSpPr>
            <a:cxnSpLocks/>
          </p:cNvCxnSpPr>
          <p:nvPr/>
        </p:nvCxnSpPr>
        <p:spPr>
          <a:xfrm rot="16200000">
            <a:off x="10276623" y="1196825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id="{4393143C-B11A-8440-B33B-66D83B3B840D}"/>
              </a:ext>
            </a:extLst>
          </p:cNvPr>
          <p:cNvCxnSpPr>
            <a:cxnSpLocks/>
          </p:cNvCxnSpPr>
          <p:nvPr/>
        </p:nvCxnSpPr>
        <p:spPr>
          <a:xfrm rot="16200000">
            <a:off x="10116440" y="1196825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35B8FADD-37FC-6D42-BA36-1562367E7789}"/>
              </a:ext>
            </a:extLst>
          </p:cNvPr>
          <p:cNvCxnSpPr>
            <a:cxnSpLocks/>
          </p:cNvCxnSpPr>
          <p:nvPr/>
        </p:nvCxnSpPr>
        <p:spPr>
          <a:xfrm rot="16200000">
            <a:off x="9969204" y="1196825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id="{815E2A11-CB45-8F4B-9D8A-F0BF8F293CA3}"/>
              </a:ext>
            </a:extLst>
          </p:cNvPr>
          <p:cNvCxnSpPr>
            <a:cxnSpLocks/>
          </p:cNvCxnSpPr>
          <p:nvPr/>
        </p:nvCxnSpPr>
        <p:spPr>
          <a:xfrm rot="16200000">
            <a:off x="9806817" y="1196825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TextBox 511">
            <a:extLst>
              <a:ext uri="{FF2B5EF4-FFF2-40B4-BE49-F238E27FC236}">
                <a16:creationId xmlns:a16="http://schemas.microsoft.com/office/drawing/2014/main" id="{CB4E2DDC-256F-AD45-A5D6-1395EA6B19B7}"/>
              </a:ext>
            </a:extLst>
          </p:cNvPr>
          <p:cNvSpPr txBox="1"/>
          <p:nvPr/>
        </p:nvSpPr>
        <p:spPr>
          <a:xfrm>
            <a:off x="10019857" y="823820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OUT</a:t>
            </a:r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17845E40-66EF-664A-9A9D-C9D282BCAA6A}"/>
              </a:ext>
            </a:extLst>
          </p:cNvPr>
          <p:cNvCxnSpPr>
            <a:cxnSpLocks/>
          </p:cNvCxnSpPr>
          <p:nvPr/>
        </p:nvCxnSpPr>
        <p:spPr>
          <a:xfrm flipV="1">
            <a:off x="10611089" y="826740"/>
            <a:ext cx="0" cy="5326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Arrow Connector 493">
            <a:extLst>
              <a:ext uri="{FF2B5EF4-FFF2-40B4-BE49-F238E27FC236}">
                <a16:creationId xmlns:a16="http://schemas.microsoft.com/office/drawing/2014/main" id="{F96B6F5C-3779-3145-84A1-D4695F06AAE2}"/>
              </a:ext>
            </a:extLst>
          </p:cNvPr>
          <p:cNvCxnSpPr>
            <a:cxnSpLocks/>
          </p:cNvCxnSpPr>
          <p:nvPr/>
        </p:nvCxnSpPr>
        <p:spPr>
          <a:xfrm flipV="1">
            <a:off x="10774775" y="1509646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9D832552-2FF0-6F42-A76D-9CC8F27A3178}"/>
              </a:ext>
            </a:extLst>
          </p:cNvPr>
          <p:cNvCxnSpPr>
            <a:cxnSpLocks/>
          </p:cNvCxnSpPr>
          <p:nvPr/>
        </p:nvCxnSpPr>
        <p:spPr>
          <a:xfrm flipV="1">
            <a:off x="10769690" y="165238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TextBox 495">
            <a:extLst>
              <a:ext uri="{FF2B5EF4-FFF2-40B4-BE49-F238E27FC236}">
                <a16:creationId xmlns:a16="http://schemas.microsoft.com/office/drawing/2014/main" id="{8929CFA7-1999-094F-A8C4-A631CC9B0F21}"/>
              </a:ext>
            </a:extLst>
          </p:cNvPr>
          <p:cNvSpPr txBox="1"/>
          <p:nvPr/>
        </p:nvSpPr>
        <p:spPr>
          <a:xfrm>
            <a:off x="10694503" y="1639721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FFB42AFC-E6C5-E442-A92C-69DCCA7367E1}"/>
              </a:ext>
            </a:extLst>
          </p:cNvPr>
          <p:cNvSpPr txBox="1"/>
          <p:nvPr/>
        </p:nvSpPr>
        <p:spPr>
          <a:xfrm>
            <a:off x="10694899" y="1240555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0B39C40D-6FFE-D645-9B8E-DB5C2D3162DB}"/>
              </a:ext>
            </a:extLst>
          </p:cNvPr>
          <p:cNvCxnSpPr>
            <a:cxnSpLocks/>
          </p:cNvCxnSpPr>
          <p:nvPr/>
        </p:nvCxnSpPr>
        <p:spPr>
          <a:xfrm>
            <a:off x="9968780" y="1702437"/>
            <a:ext cx="0" cy="217296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9836CDFC-8D7D-B64A-AE67-FDC9A4EA5EFA}"/>
              </a:ext>
            </a:extLst>
          </p:cNvPr>
          <p:cNvCxnSpPr>
            <a:cxnSpLocks/>
          </p:cNvCxnSpPr>
          <p:nvPr/>
        </p:nvCxnSpPr>
        <p:spPr>
          <a:xfrm>
            <a:off x="10128437" y="1723692"/>
            <a:ext cx="0" cy="34492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923C61F3-C5C0-F342-A07D-96C6ED762412}"/>
              </a:ext>
            </a:extLst>
          </p:cNvPr>
          <p:cNvCxnSpPr>
            <a:cxnSpLocks/>
            <a:endCxn id="505" idx="6"/>
          </p:cNvCxnSpPr>
          <p:nvPr/>
        </p:nvCxnSpPr>
        <p:spPr>
          <a:xfrm flipH="1">
            <a:off x="10275696" y="1690902"/>
            <a:ext cx="6322" cy="57469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id="{D94A1200-7A76-E041-98E4-DB95435EF6D2}"/>
              </a:ext>
            </a:extLst>
          </p:cNvPr>
          <p:cNvCxnSpPr>
            <a:cxnSpLocks/>
          </p:cNvCxnSpPr>
          <p:nvPr/>
        </p:nvCxnSpPr>
        <p:spPr>
          <a:xfrm>
            <a:off x="10434753" y="1694197"/>
            <a:ext cx="0" cy="666009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1241ECD7-0136-9349-A106-5AEB52ECAC1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9897020" y="1852650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712A2CE9-1CF2-5042-814D-C0E1EED81D7D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053538" y="200504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743D6D6-8955-7B47-8F60-89C6F211FD1B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221553" y="215744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19B41466-69DD-B54E-BD16-909A92213D90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384047" y="2294084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A662A4CC-0471-FD4B-82E2-ABE286D3BD2C}"/>
              </a:ext>
            </a:extLst>
          </p:cNvPr>
          <p:cNvCxnSpPr>
            <a:cxnSpLocks/>
          </p:cNvCxnSpPr>
          <p:nvPr/>
        </p:nvCxnSpPr>
        <p:spPr>
          <a:xfrm flipH="1">
            <a:off x="9622175" y="1536584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TextBox 519">
            <a:extLst>
              <a:ext uri="{FF2B5EF4-FFF2-40B4-BE49-F238E27FC236}">
                <a16:creationId xmlns:a16="http://schemas.microsoft.com/office/drawing/2014/main" id="{89E04FC7-85BD-4E4F-AB56-DC2B9F8101B5}"/>
              </a:ext>
            </a:extLst>
          </p:cNvPr>
          <p:cNvSpPr txBox="1"/>
          <p:nvPr/>
        </p:nvSpPr>
        <p:spPr>
          <a:xfrm>
            <a:off x="5849004" y="962808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</a:t>
            </a:r>
            <a:r>
              <a:rPr lang="en-US" sz="1100" baseline="-25000" dirty="0"/>
              <a:t>DD</a:t>
            </a:r>
          </a:p>
        </p:txBody>
      </p: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BB010CDE-6A96-A341-9482-CD5687B87957}"/>
              </a:ext>
            </a:extLst>
          </p:cNvPr>
          <p:cNvCxnSpPr>
            <a:cxnSpLocks/>
          </p:cNvCxnSpPr>
          <p:nvPr/>
        </p:nvCxnSpPr>
        <p:spPr>
          <a:xfrm>
            <a:off x="6044508" y="1240704"/>
            <a:ext cx="0" cy="30254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Arrow Connector 523">
            <a:extLst>
              <a:ext uri="{FF2B5EF4-FFF2-40B4-BE49-F238E27FC236}">
                <a16:creationId xmlns:a16="http://schemas.microsoft.com/office/drawing/2014/main" id="{68B3E94F-6691-3D41-B566-94276C2A407E}"/>
              </a:ext>
            </a:extLst>
          </p:cNvPr>
          <p:cNvCxnSpPr>
            <a:cxnSpLocks/>
          </p:cNvCxnSpPr>
          <p:nvPr/>
        </p:nvCxnSpPr>
        <p:spPr>
          <a:xfrm flipH="1" flipV="1">
            <a:off x="5984142" y="1221321"/>
            <a:ext cx="122820" cy="230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4FF21E9A-ECFF-AD42-ACCA-18EE650DFE45}"/>
              </a:ext>
            </a:extLst>
          </p:cNvPr>
          <p:cNvSpPr txBox="1"/>
          <p:nvPr/>
        </p:nvSpPr>
        <p:spPr>
          <a:xfrm>
            <a:off x="9426671" y="975870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</a:t>
            </a:r>
            <a:r>
              <a:rPr lang="en-US" sz="1100" baseline="-25000" dirty="0"/>
              <a:t>DD</a:t>
            </a:r>
          </a:p>
        </p:txBody>
      </p: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5D1864EA-B111-1946-A8D5-4B721066AF69}"/>
              </a:ext>
            </a:extLst>
          </p:cNvPr>
          <p:cNvCxnSpPr>
            <a:cxnSpLocks/>
          </p:cNvCxnSpPr>
          <p:nvPr/>
        </p:nvCxnSpPr>
        <p:spPr>
          <a:xfrm>
            <a:off x="9622175" y="1253766"/>
            <a:ext cx="0" cy="30254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A11E2D20-ECD6-1B46-84D8-84C4C3AA0718}"/>
              </a:ext>
            </a:extLst>
          </p:cNvPr>
          <p:cNvCxnSpPr>
            <a:cxnSpLocks/>
          </p:cNvCxnSpPr>
          <p:nvPr/>
        </p:nvCxnSpPr>
        <p:spPr>
          <a:xfrm flipH="1" flipV="1">
            <a:off x="9561809" y="1234383"/>
            <a:ext cx="122820" cy="230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9CDAB750-D9B3-0948-A74A-B55F07C22E58}"/>
              </a:ext>
            </a:extLst>
          </p:cNvPr>
          <p:cNvGrpSpPr/>
          <p:nvPr/>
        </p:nvGrpSpPr>
        <p:grpSpPr>
          <a:xfrm>
            <a:off x="3931655" y="1882641"/>
            <a:ext cx="1874565" cy="1287410"/>
            <a:chOff x="4444777" y="1786182"/>
            <a:chExt cx="1874565" cy="1287410"/>
          </a:xfrm>
        </p:grpSpPr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9EC84547-1B7E-F741-9F65-9EB6C89C7909}"/>
                </a:ext>
              </a:extLst>
            </p:cNvPr>
            <p:cNvGrpSpPr/>
            <p:nvPr/>
          </p:nvGrpSpPr>
          <p:grpSpPr>
            <a:xfrm>
              <a:off x="4444777" y="1786182"/>
              <a:ext cx="1414540" cy="1287410"/>
              <a:chOff x="4444777" y="1786182"/>
              <a:chExt cx="1414540" cy="1287410"/>
            </a:xfrm>
          </p:grpSpPr>
          <p:grpSp>
            <p:nvGrpSpPr>
              <p:cNvPr id="553" name="Group 552">
                <a:extLst>
                  <a:ext uri="{FF2B5EF4-FFF2-40B4-BE49-F238E27FC236}">
                    <a16:creationId xmlns:a16="http://schemas.microsoft.com/office/drawing/2014/main" id="{FD47FAF3-7B0E-2747-99EE-407F2C80D214}"/>
                  </a:ext>
                </a:extLst>
              </p:cNvPr>
              <p:cNvGrpSpPr/>
              <p:nvPr/>
            </p:nvGrpSpPr>
            <p:grpSpPr>
              <a:xfrm>
                <a:off x="4444777" y="2516639"/>
                <a:ext cx="1414540" cy="556953"/>
                <a:chOff x="3869666" y="1887386"/>
                <a:chExt cx="1414540" cy="556953"/>
              </a:xfrm>
            </p:grpSpPr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13B8802B-9C6B-4B43-A95E-BAC70D33D8DB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4002-1   #0</a:t>
                  </a:r>
                </a:p>
              </p:txBody>
            </p:sp>
            <p:sp>
              <p:nvSpPr>
                <p:cNvPr id="563" name="TextBox 562">
                  <a:extLst>
                    <a:ext uri="{FF2B5EF4-FFF2-40B4-BE49-F238E27FC236}">
                      <a16:creationId xmlns:a16="http://schemas.microsoft.com/office/drawing/2014/main" id="{3BBA2D82-F79B-A44C-AF3A-45B7241DF6D3}"/>
                    </a:ext>
                  </a:extLst>
                </p:cNvPr>
                <p:cNvSpPr txBox="1"/>
                <p:nvPr/>
              </p:nvSpPr>
              <p:spPr>
                <a:xfrm>
                  <a:off x="3936053" y="1921119"/>
                  <a:ext cx="314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⏚</a:t>
                  </a:r>
                </a:p>
              </p:txBody>
            </p:sp>
            <p:sp>
              <p:nvSpPr>
                <p:cNvPr id="564" name="TextBox 563">
                  <a:extLst>
                    <a:ext uri="{FF2B5EF4-FFF2-40B4-BE49-F238E27FC236}">
                      <a16:creationId xmlns:a16="http://schemas.microsoft.com/office/drawing/2014/main" id="{5B1297A0-3480-1442-AFB6-32A90894FE15}"/>
                    </a:ext>
                  </a:extLst>
                </p:cNvPr>
                <p:cNvSpPr txBox="1"/>
                <p:nvPr/>
              </p:nvSpPr>
              <p:spPr>
                <a:xfrm>
                  <a:off x="3869666" y="1946245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554" name="Straight Arrow Connector 553">
                <a:extLst>
                  <a:ext uri="{FF2B5EF4-FFF2-40B4-BE49-F238E27FC236}">
                    <a16:creationId xmlns:a16="http://schemas.microsoft.com/office/drawing/2014/main" id="{8F2A3B13-8426-3A45-AAC3-8D73385840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70944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Arrow Connector 554">
                <a:extLst>
                  <a:ext uri="{FF2B5EF4-FFF2-40B4-BE49-F238E27FC236}">
                    <a16:creationId xmlns:a16="http://schemas.microsoft.com/office/drawing/2014/main" id="{9C205190-323A-014C-A36B-AFD9539FE41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10761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Arrow Connector 555">
                <a:extLst>
                  <a:ext uri="{FF2B5EF4-FFF2-40B4-BE49-F238E27FC236}">
                    <a16:creationId xmlns:a16="http://schemas.microsoft.com/office/drawing/2014/main" id="{9FAF032D-4E55-8A44-B6B0-8164015C1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63525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Arrow Connector 556">
                <a:extLst>
                  <a:ext uri="{FF2B5EF4-FFF2-40B4-BE49-F238E27FC236}">
                    <a16:creationId xmlns:a16="http://schemas.microsoft.com/office/drawing/2014/main" id="{1F15C34F-DF79-3D40-BF9E-19D75DF2B1F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01138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0" name="Straight Arrow Connector 539">
              <a:extLst>
                <a:ext uri="{FF2B5EF4-FFF2-40B4-BE49-F238E27FC236}">
                  <a16:creationId xmlns:a16="http://schemas.microsoft.com/office/drawing/2014/main" id="{023CFA34-AAAF-4D45-BB97-D04B2969D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>
              <a:extLst>
                <a:ext uri="{FF2B5EF4-FFF2-40B4-BE49-F238E27FC236}">
                  <a16:creationId xmlns:a16="http://schemas.microsoft.com/office/drawing/2014/main" id="{F6EFE883-DF50-3141-B7FB-72C2C270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EF4C2561-5354-3B4A-A8AB-EB8A24C21D3A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B246DDEB-C47E-7A4A-B57C-036C742704B0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FF902261-70EE-1942-8CE0-B5E25AC5196B}"/>
              </a:ext>
            </a:extLst>
          </p:cNvPr>
          <p:cNvGrpSpPr/>
          <p:nvPr/>
        </p:nvGrpSpPr>
        <p:grpSpPr>
          <a:xfrm>
            <a:off x="5913356" y="1877601"/>
            <a:ext cx="1708424" cy="1262506"/>
            <a:chOff x="4610918" y="1786182"/>
            <a:chExt cx="1708424" cy="1262506"/>
          </a:xfrm>
        </p:grpSpPr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15102E27-8E42-5B44-9177-0F20E90CDE69}"/>
                </a:ext>
              </a:extLst>
            </p:cNvPr>
            <p:cNvGrpSpPr/>
            <p:nvPr/>
          </p:nvGrpSpPr>
          <p:grpSpPr>
            <a:xfrm>
              <a:off x="4610918" y="1786182"/>
              <a:ext cx="1248399" cy="1143933"/>
              <a:chOff x="4610918" y="1786182"/>
              <a:chExt cx="1248399" cy="1143933"/>
            </a:xfrm>
          </p:grpSpPr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A9675928-BAB9-D14A-B7B6-8F7E7705BCA3}"/>
                  </a:ext>
                </a:extLst>
              </p:cNvPr>
              <p:cNvGrpSpPr/>
              <p:nvPr/>
            </p:nvGrpSpPr>
            <p:grpSpPr>
              <a:xfrm>
                <a:off x="4610918" y="2516639"/>
                <a:ext cx="1248399" cy="413476"/>
                <a:chOff x="4035807" y="1887386"/>
                <a:chExt cx="1248399" cy="413476"/>
              </a:xfrm>
            </p:grpSpPr>
            <p:sp>
              <p:nvSpPr>
                <p:cNvPr id="589" name="Rectangle 588">
                  <a:extLst>
                    <a:ext uri="{FF2B5EF4-FFF2-40B4-BE49-F238E27FC236}">
                      <a16:creationId xmlns:a16="http://schemas.microsoft.com/office/drawing/2014/main" id="{7780AF03-35C5-404B-AEE5-3E4B167236BC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4002-1   #1</a:t>
                  </a:r>
                </a:p>
              </p:txBody>
            </p:sp>
            <p:sp>
              <p:nvSpPr>
                <p:cNvPr id="590" name="TextBox 589">
                  <a:extLst>
                    <a:ext uri="{FF2B5EF4-FFF2-40B4-BE49-F238E27FC236}">
                      <a16:creationId xmlns:a16="http://schemas.microsoft.com/office/drawing/2014/main" id="{29A8DB75-299F-BC4A-8706-6A3952D06433}"/>
                    </a:ext>
                  </a:extLst>
                </p:cNvPr>
                <p:cNvSpPr txBox="1"/>
                <p:nvPr/>
              </p:nvSpPr>
              <p:spPr>
                <a:xfrm>
                  <a:off x="4035807" y="2039252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1E12603C-02B2-7F43-815F-35175C73E2C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70944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>
                <a:extLst>
                  <a:ext uri="{FF2B5EF4-FFF2-40B4-BE49-F238E27FC236}">
                    <a16:creationId xmlns:a16="http://schemas.microsoft.com/office/drawing/2014/main" id="{50919201-95BB-E643-B55F-EDD1FD8D3F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10761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Arrow Connector 582">
                <a:extLst>
                  <a:ext uri="{FF2B5EF4-FFF2-40B4-BE49-F238E27FC236}">
                    <a16:creationId xmlns:a16="http://schemas.microsoft.com/office/drawing/2014/main" id="{729C01F6-8C1E-E944-B4B1-4714A3E1D5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63525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Arrow Connector 583">
                <a:extLst>
                  <a:ext uri="{FF2B5EF4-FFF2-40B4-BE49-F238E27FC236}">
                    <a16:creationId xmlns:a16="http://schemas.microsoft.com/office/drawing/2014/main" id="{B5E6CC68-A417-9741-8AA8-B1F0E1F290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01138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7" name="Straight Arrow Connector 566">
              <a:extLst>
                <a:ext uri="{FF2B5EF4-FFF2-40B4-BE49-F238E27FC236}">
                  <a16:creationId xmlns:a16="http://schemas.microsoft.com/office/drawing/2014/main" id="{092B949A-7F72-A74C-B633-BFFC6191A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Arrow Connector 567">
              <a:extLst>
                <a:ext uri="{FF2B5EF4-FFF2-40B4-BE49-F238E27FC236}">
                  <a16:creationId xmlns:a16="http://schemas.microsoft.com/office/drawing/2014/main" id="{65C0ED8E-9743-F44A-B9B8-1588CF209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9" name="TextBox 568">
              <a:extLst>
                <a:ext uri="{FF2B5EF4-FFF2-40B4-BE49-F238E27FC236}">
                  <a16:creationId xmlns:a16="http://schemas.microsoft.com/office/drawing/2014/main" id="{C74CAC24-EFB8-E945-8CBB-636AF8E96FED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E555DEA7-81DD-8649-BC03-C93A4C883125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</p:grp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CD91519E-B112-8442-AA71-B08B50140689}"/>
              </a:ext>
            </a:extLst>
          </p:cNvPr>
          <p:cNvGrpSpPr/>
          <p:nvPr/>
        </p:nvGrpSpPr>
        <p:grpSpPr>
          <a:xfrm>
            <a:off x="7513675" y="1893860"/>
            <a:ext cx="1890063" cy="1287410"/>
            <a:chOff x="4429279" y="1786182"/>
            <a:chExt cx="1890063" cy="1287410"/>
          </a:xfrm>
        </p:grpSpPr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2E89A559-16AD-BA4B-8020-3FB3B831FF62}"/>
                </a:ext>
              </a:extLst>
            </p:cNvPr>
            <p:cNvGrpSpPr/>
            <p:nvPr/>
          </p:nvGrpSpPr>
          <p:grpSpPr>
            <a:xfrm>
              <a:off x="4429279" y="1786182"/>
              <a:ext cx="1430038" cy="1287410"/>
              <a:chOff x="4429279" y="1786182"/>
              <a:chExt cx="1430038" cy="1287410"/>
            </a:xfrm>
          </p:grpSpPr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605272C2-2333-274A-91FD-B63F2A80D042}"/>
                  </a:ext>
                </a:extLst>
              </p:cNvPr>
              <p:cNvGrpSpPr/>
              <p:nvPr/>
            </p:nvGrpSpPr>
            <p:grpSpPr>
              <a:xfrm>
                <a:off x="4429279" y="2516639"/>
                <a:ext cx="1430038" cy="556953"/>
                <a:chOff x="3854168" y="1887386"/>
                <a:chExt cx="1430038" cy="556953"/>
              </a:xfrm>
            </p:grpSpPr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2148F64D-3603-D846-B4D4-FA6A40C0CF0B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4002-2   #2</a:t>
                  </a:r>
                </a:p>
              </p:txBody>
            </p:sp>
            <p:sp>
              <p:nvSpPr>
                <p:cNvPr id="616" name="TextBox 615">
                  <a:extLst>
                    <a:ext uri="{FF2B5EF4-FFF2-40B4-BE49-F238E27FC236}">
                      <a16:creationId xmlns:a16="http://schemas.microsoft.com/office/drawing/2014/main" id="{64DEED85-5782-F247-9763-CD3CD8A15372}"/>
                    </a:ext>
                  </a:extLst>
                </p:cNvPr>
                <p:cNvSpPr txBox="1"/>
                <p:nvPr/>
              </p:nvSpPr>
              <p:spPr>
                <a:xfrm>
                  <a:off x="3920555" y="1921119"/>
                  <a:ext cx="314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⏚</a:t>
                  </a:r>
                </a:p>
              </p:txBody>
            </p:sp>
            <p:sp>
              <p:nvSpPr>
                <p:cNvPr id="617" name="TextBox 616">
                  <a:extLst>
                    <a:ext uri="{FF2B5EF4-FFF2-40B4-BE49-F238E27FC236}">
                      <a16:creationId xmlns:a16="http://schemas.microsoft.com/office/drawing/2014/main" id="{11BBA617-C097-B045-B890-27655BCF8FD0}"/>
                    </a:ext>
                  </a:extLst>
                </p:cNvPr>
                <p:cNvSpPr txBox="1"/>
                <p:nvPr/>
              </p:nvSpPr>
              <p:spPr>
                <a:xfrm>
                  <a:off x="3854168" y="1946245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607" name="Straight Arrow Connector 606">
                <a:extLst>
                  <a:ext uri="{FF2B5EF4-FFF2-40B4-BE49-F238E27FC236}">
                    <a16:creationId xmlns:a16="http://schemas.microsoft.com/office/drawing/2014/main" id="{4F2AB2BD-C6A6-0F46-870A-67DD663127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70944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>
                <a:extLst>
                  <a:ext uri="{FF2B5EF4-FFF2-40B4-BE49-F238E27FC236}">
                    <a16:creationId xmlns:a16="http://schemas.microsoft.com/office/drawing/2014/main" id="{4266686E-40EA-AD4E-AA00-882D314B27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10761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>
                <a:extLst>
                  <a:ext uri="{FF2B5EF4-FFF2-40B4-BE49-F238E27FC236}">
                    <a16:creationId xmlns:a16="http://schemas.microsoft.com/office/drawing/2014/main" id="{F4BDFDAF-5E1C-B446-8761-C8024BB3AF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63525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>
                <a:extLst>
                  <a:ext uri="{FF2B5EF4-FFF2-40B4-BE49-F238E27FC236}">
                    <a16:creationId xmlns:a16="http://schemas.microsoft.com/office/drawing/2014/main" id="{E9F978CF-5E25-8C43-91BF-FA0FE9E2D6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01138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3" name="Straight Arrow Connector 592">
              <a:extLst>
                <a:ext uri="{FF2B5EF4-FFF2-40B4-BE49-F238E27FC236}">
                  <a16:creationId xmlns:a16="http://schemas.microsoft.com/office/drawing/2014/main" id="{7D3AF908-6FA5-864D-BE81-C924B4DD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FA49DC26-FF5C-024C-AABD-2A4068DA7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5" name="TextBox 594">
              <a:extLst>
                <a:ext uri="{FF2B5EF4-FFF2-40B4-BE49-F238E27FC236}">
                  <a16:creationId xmlns:a16="http://schemas.microsoft.com/office/drawing/2014/main" id="{4F2C238F-C03C-9142-A060-172A5333395C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D06FA502-613D-4249-B426-7F9A47CBBD20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35848946-ED1D-344F-BC9D-3C0AFAF51D4A}"/>
              </a:ext>
            </a:extLst>
          </p:cNvPr>
          <p:cNvGrpSpPr/>
          <p:nvPr/>
        </p:nvGrpSpPr>
        <p:grpSpPr>
          <a:xfrm>
            <a:off x="9568127" y="2619277"/>
            <a:ext cx="1213873" cy="383384"/>
            <a:chOff x="4070333" y="1887386"/>
            <a:chExt cx="1213873" cy="383384"/>
          </a:xfrm>
        </p:grpSpPr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177A3791-2C59-D84D-AF0E-E823C4075FEC}"/>
                </a:ext>
              </a:extLst>
            </p:cNvPr>
            <p:cNvSpPr/>
            <p:nvPr/>
          </p:nvSpPr>
          <p:spPr>
            <a:xfrm>
              <a:off x="4399546" y="1887386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4002-2   #3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63CE02A1-1882-3443-B36F-3E7128C0C6C1}"/>
                </a:ext>
              </a:extLst>
            </p:cNvPr>
            <p:cNvSpPr txBox="1"/>
            <p:nvPr/>
          </p:nvSpPr>
          <p:spPr>
            <a:xfrm>
              <a:off x="4070333" y="2009160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</p:grp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2D199EA4-7429-374A-B086-475F00CE04E9}"/>
              </a:ext>
            </a:extLst>
          </p:cNvPr>
          <p:cNvCxnSpPr>
            <a:cxnSpLocks/>
          </p:cNvCxnSpPr>
          <p:nvPr/>
        </p:nvCxnSpPr>
        <p:spPr>
          <a:xfrm flipV="1">
            <a:off x="10434377" y="2165937"/>
            <a:ext cx="338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Arrow Connector 634">
            <a:extLst>
              <a:ext uri="{FF2B5EF4-FFF2-40B4-BE49-F238E27FC236}">
                <a16:creationId xmlns:a16="http://schemas.microsoft.com/office/drawing/2014/main" id="{5D800DA3-B569-8847-BFB1-E2D61F7FE3D8}"/>
              </a:ext>
            </a:extLst>
          </p:cNvPr>
          <p:cNvCxnSpPr>
            <a:cxnSpLocks/>
            <a:endCxn id="505" idx="2"/>
          </p:cNvCxnSpPr>
          <p:nvPr/>
        </p:nvCxnSpPr>
        <p:spPr>
          <a:xfrm flipV="1">
            <a:off x="10269591" y="2157307"/>
            <a:ext cx="6104" cy="451514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Arrow Connector 635">
            <a:extLst>
              <a:ext uri="{FF2B5EF4-FFF2-40B4-BE49-F238E27FC236}">
                <a16:creationId xmlns:a16="http://schemas.microsoft.com/office/drawing/2014/main" id="{639EC548-8CAD-C146-9770-99F6967E0322}"/>
              </a:ext>
            </a:extLst>
          </p:cNvPr>
          <p:cNvCxnSpPr>
            <a:cxnSpLocks/>
            <a:endCxn id="504" idx="2"/>
          </p:cNvCxnSpPr>
          <p:nvPr/>
        </p:nvCxnSpPr>
        <p:spPr>
          <a:xfrm flipV="1">
            <a:off x="10106453" y="2004907"/>
            <a:ext cx="1227" cy="603914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Straight Arrow Connector 636">
            <a:extLst>
              <a:ext uri="{FF2B5EF4-FFF2-40B4-BE49-F238E27FC236}">
                <a16:creationId xmlns:a16="http://schemas.microsoft.com/office/drawing/2014/main" id="{4094D5A4-1525-A24C-8564-431AEE08E8A1}"/>
              </a:ext>
            </a:extLst>
          </p:cNvPr>
          <p:cNvCxnSpPr>
            <a:cxnSpLocks/>
          </p:cNvCxnSpPr>
          <p:nvPr/>
        </p:nvCxnSpPr>
        <p:spPr>
          <a:xfrm flipV="1">
            <a:off x="9957127" y="1804802"/>
            <a:ext cx="4367" cy="83634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Arrow Connector 619">
            <a:extLst>
              <a:ext uri="{FF2B5EF4-FFF2-40B4-BE49-F238E27FC236}">
                <a16:creationId xmlns:a16="http://schemas.microsoft.com/office/drawing/2014/main" id="{F111C8C1-5776-C446-9F0C-5FC86B3C1304}"/>
              </a:ext>
            </a:extLst>
          </p:cNvPr>
          <p:cNvCxnSpPr>
            <a:cxnSpLocks/>
          </p:cNvCxnSpPr>
          <p:nvPr/>
        </p:nvCxnSpPr>
        <p:spPr>
          <a:xfrm flipV="1">
            <a:off x="10797730" y="2759641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54BAB69-08FB-224C-BC82-0AFA84A7B37F}"/>
              </a:ext>
            </a:extLst>
          </p:cNvPr>
          <p:cNvCxnSpPr>
            <a:cxnSpLocks/>
          </p:cNvCxnSpPr>
          <p:nvPr/>
        </p:nvCxnSpPr>
        <p:spPr>
          <a:xfrm flipV="1">
            <a:off x="10792645" y="2902382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2" name="TextBox 621">
            <a:extLst>
              <a:ext uri="{FF2B5EF4-FFF2-40B4-BE49-F238E27FC236}">
                <a16:creationId xmlns:a16="http://schemas.microsoft.com/office/drawing/2014/main" id="{B18DE4A1-A585-F74F-A565-D8151E616A9C}"/>
              </a:ext>
            </a:extLst>
          </p:cNvPr>
          <p:cNvSpPr txBox="1"/>
          <p:nvPr/>
        </p:nvSpPr>
        <p:spPr>
          <a:xfrm>
            <a:off x="10717458" y="2889716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2B8545AB-1B35-E140-9E51-BCBC3376B552}"/>
              </a:ext>
            </a:extLst>
          </p:cNvPr>
          <p:cNvSpPr txBox="1"/>
          <p:nvPr/>
        </p:nvSpPr>
        <p:spPr>
          <a:xfrm>
            <a:off x="10742593" y="2491984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cxnSp>
        <p:nvCxnSpPr>
          <p:cNvPr id="652" name="Straight Arrow Connector 651">
            <a:extLst>
              <a:ext uri="{FF2B5EF4-FFF2-40B4-BE49-F238E27FC236}">
                <a16:creationId xmlns:a16="http://schemas.microsoft.com/office/drawing/2014/main" id="{89EE0F3B-290D-7A4E-9B6D-3D298776174B}"/>
              </a:ext>
            </a:extLst>
          </p:cNvPr>
          <p:cNvCxnSpPr>
            <a:cxnSpLocks/>
          </p:cNvCxnSpPr>
          <p:nvPr/>
        </p:nvCxnSpPr>
        <p:spPr>
          <a:xfrm flipH="1">
            <a:off x="6031029" y="2763907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Arrow Connector 655">
            <a:extLst>
              <a:ext uri="{FF2B5EF4-FFF2-40B4-BE49-F238E27FC236}">
                <a16:creationId xmlns:a16="http://schemas.microsoft.com/office/drawing/2014/main" id="{1CA1BD71-4BFD-014C-A253-299331273773}"/>
              </a:ext>
            </a:extLst>
          </p:cNvPr>
          <p:cNvCxnSpPr>
            <a:cxnSpLocks/>
          </p:cNvCxnSpPr>
          <p:nvPr/>
        </p:nvCxnSpPr>
        <p:spPr>
          <a:xfrm flipH="1">
            <a:off x="9640721" y="2765871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7" name="TextBox 656">
            <a:extLst>
              <a:ext uri="{FF2B5EF4-FFF2-40B4-BE49-F238E27FC236}">
                <a16:creationId xmlns:a16="http://schemas.microsoft.com/office/drawing/2014/main" id="{0A505374-A5CF-CD46-A788-6D41A57D4F6E}"/>
              </a:ext>
            </a:extLst>
          </p:cNvPr>
          <p:cNvSpPr txBox="1"/>
          <p:nvPr/>
        </p:nvSpPr>
        <p:spPr>
          <a:xfrm>
            <a:off x="9465068" y="2368626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</a:t>
            </a:r>
            <a:r>
              <a:rPr lang="en-US" sz="1100" baseline="-25000" dirty="0"/>
              <a:t>DD</a:t>
            </a:r>
          </a:p>
        </p:txBody>
      </p:sp>
      <p:cxnSp>
        <p:nvCxnSpPr>
          <p:cNvPr id="658" name="Straight Arrow Connector 657">
            <a:extLst>
              <a:ext uri="{FF2B5EF4-FFF2-40B4-BE49-F238E27FC236}">
                <a16:creationId xmlns:a16="http://schemas.microsoft.com/office/drawing/2014/main" id="{EA5929D9-F833-AF47-B77B-08CF53F5DB21}"/>
              </a:ext>
            </a:extLst>
          </p:cNvPr>
          <p:cNvCxnSpPr>
            <a:cxnSpLocks/>
          </p:cNvCxnSpPr>
          <p:nvPr/>
        </p:nvCxnSpPr>
        <p:spPr>
          <a:xfrm>
            <a:off x="9660572" y="2641356"/>
            <a:ext cx="0" cy="14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Arrow Connector 658">
            <a:extLst>
              <a:ext uri="{FF2B5EF4-FFF2-40B4-BE49-F238E27FC236}">
                <a16:creationId xmlns:a16="http://schemas.microsoft.com/office/drawing/2014/main" id="{67DA97DA-5467-1D4E-BF47-9E710FDC1B54}"/>
              </a:ext>
            </a:extLst>
          </p:cNvPr>
          <p:cNvCxnSpPr>
            <a:cxnSpLocks/>
          </p:cNvCxnSpPr>
          <p:nvPr/>
        </p:nvCxnSpPr>
        <p:spPr>
          <a:xfrm flipH="1" flipV="1">
            <a:off x="9600206" y="2621973"/>
            <a:ext cx="122820" cy="230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Arrow Connector 660">
            <a:extLst>
              <a:ext uri="{FF2B5EF4-FFF2-40B4-BE49-F238E27FC236}">
                <a16:creationId xmlns:a16="http://schemas.microsoft.com/office/drawing/2014/main" id="{5A78A6DE-0B13-7246-B964-774318FE73AB}"/>
              </a:ext>
            </a:extLst>
          </p:cNvPr>
          <p:cNvCxnSpPr>
            <a:cxnSpLocks/>
          </p:cNvCxnSpPr>
          <p:nvPr/>
        </p:nvCxnSpPr>
        <p:spPr>
          <a:xfrm flipH="1">
            <a:off x="7773808" y="2779779"/>
            <a:ext cx="288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2" name="TextBox 661">
            <a:extLst>
              <a:ext uri="{FF2B5EF4-FFF2-40B4-BE49-F238E27FC236}">
                <a16:creationId xmlns:a16="http://schemas.microsoft.com/office/drawing/2014/main" id="{D0606B51-7FF6-F44B-8287-ABA6E04ADF7B}"/>
              </a:ext>
            </a:extLst>
          </p:cNvPr>
          <p:cNvSpPr txBox="1"/>
          <p:nvPr/>
        </p:nvSpPr>
        <p:spPr>
          <a:xfrm>
            <a:off x="5846087" y="2359960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</a:t>
            </a:r>
            <a:r>
              <a:rPr lang="en-US" sz="1100" baseline="-25000" dirty="0"/>
              <a:t>DD</a:t>
            </a:r>
          </a:p>
        </p:txBody>
      </p:sp>
      <p:cxnSp>
        <p:nvCxnSpPr>
          <p:cNvPr id="663" name="Straight Arrow Connector 662">
            <a:extLst>
              <a:ext uri="{FF2B5EF4-FFF2-40B4-BE49-F238E27FC236}">
                <a16:creationId xmlns:a16="http://schemas.microsoft.com/office/drawing/2014/main" id="{8EB8EECF-E625-3C49-8B8C-00A96517A5AE}"/>
              </a:ext>
            </a:extLst>
          </p:cNvPr>
          <p:cNvCxnSpPr>
            <a:cxnSpLocks/>
          </p:cNvCxnSpPr>
          <p:nvPr/>
        </p:nvCxnSpPr>
        <p:spPr>
          <a:xfrm>
            <a:off x="6041591" y="2632690"/>
            <a:ext cx="0" cy="14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Arrow Connector 663">
            <a:extLst>
              <a:ext uri="{FF2B5EF4-FFF2-40B4-BE49-F238E27FC236}">
                <a16:creationId xmlns:a16="http://schemas.microsoft.com/office/drawing/2014/main" id="{8F8DFE68-A24D-0E4A-A033-12D235D6F93B}"/>
              </a:ext>
            </a:extLst>
          </p:cNvPr>
          <p:cNvCxnSpPr>
            <a:cxnSpLocks/>
          </p:cNvCxnSpPr>
          <p:nvPr/>
        </p:nvCxnSpPr>
        <p:spPr>
          <a:xfrm flipH="1" flipV="1">
            <a:off x="5981225" y="2613307"/>
            <a:ext cx="122820" cy="230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Arrow Connector 664">
            <a:extLst>
              <a:ext uri="{FF2B5EF4-FFF2-40B4-BE49-F238E27FC236}">
                <a16:creationId xmlns:a16="http://schemas.microsoft.com/office/drawing/2014/main" id="{AEFE9E9F-8A65-C44A-81B4-79847AD20603}"/>
              </a:ext>
            </a:extLst>
          </p:cNvPr>
          <p:cNvCxnSpPr>
            <a:cxnSpLocks/>
          </p:cNvCxnSpPr>
          <p:nvPr/>
        </p:nvCxnSpPr>
        <p:spPr>
          <a:xfrm flipH="1">
            <a:off x="6036195" y="2763907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Arrow Connector 665">
            <a:extLst>
              <a:ext uri="{FF2B5EF4-FFF2-40B4-BE49-F238E27FC236}">
                <a16:creationId xmlns:a16="http://schemas.microsoft.com/office/drawing/2014/main" id="{6A16CD46-6E29-3546-9F15-EC6A94852107}"/>
              </a:ext>
            </a:extLst>
          </p:cNvPr>
          <p:cNvCxnSpPr>
            <a:cxnSpLocks/>
          </p:cNvCxnSpPr>
          <p:nvPr/>
        </p:nvCxnSpPr>
        <p:spPr>
          <a:xfrm flipH="1">
            <a:off x="4209097" y="2772649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Arrow Connector 666">
            <a:extLst>
              <a:ext uri="{FF2B5EF4-FFF2-40B4-BE49-F238E27FC236}">
                <a16:creationId xmlns:a16="http://schemas.microsoft.com/office/drawing/2014/main" id="{09BEE89D-24D7-1546-AD29-54FC7DA7D7A9}"/>
              </a:ext>
            </a:extLst>
          </p:cNvPr>
          <p:cNvCxnSpPr>
            <a:cxnSpLocks/>
          </p:cNvCxnSpPr>
          <p:nvPr/>
        </p:nvCxnSpPr>
        <p:spPr>
          <a:xfrm rot="5400000" flipV="1">
            <a:off x="4838420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Arrow Connector 667">
            <a:extLst>
              <a:ext uri="{FF2B5EF4-FFF2-40B4-BE49-F238E27FC236}">
                <a16:creationId xmlns:a16="http://schemas.microsoft.com/office/drawing/2014/main" id="{CF91D1A1-0144-9F44-8B30-423C40E66C6B}"/>
              </a:ext>
            </a:extLst>
          </p:cNvPr>
          <p:cNvCxnSpPr>
            <a:cxnSpLocks/>
          </p:cNvCxnSpPr>
          <p:nvPr/>
        </p:nvCxnSpPr>
        <p:spPr>
          <a:xfrm rot="5400000" flipV="1">
            <a:off x="4678237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Arrow Connector 668">
            <a:extLst>
              <a:ext uri="{FF2B5EF4-FFF2-40B4-BE49-F238E27FC236}">
                <a16:creationId xmlns:a16="http://schemas.microsoft.com/office/drawing/2014/main" id="{DDA1B9CB-701B-C94B-8662-2A514FE10EDB}"/>
              </a:ext>
            </a:extLst>
          </p:cNvPr>
          <p:cNvCxnSpPr>
            <a:cxnSpLocks/>
          </p:cNvCxnSpPr>
          <p:nvPr/>
        </p:nvCxnSpPr>
        <p:spPr>
          <a:xfrm rot="5400000" flipV="1">
            <a:off x="4531001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Arrow Connector 669">
            <a:extLst>
              <a:ext uri="{FF2B5EF4-FFF2-40B4-BE49-F238E27FC236}">
                <a16:creationId xmlns:a16="http://schemas.microsoft.com/office/drawing/2014/main" id="{9C49EFB3-2682-A94A-B93D-23D2158A4A72}"/>
              </a:ext>
            </a:extLst>
          </p:cNvPr>
          <p:cNvCxnSpPr>
            <a:cxnSpLocks/>
          </p:cNvCxnSpPr>
          <p:nvPr/>
        </p:nvCxnSpPr>
        <p:spPr>
          <a:xfrm rot="5400000" flipV="1">
            <a:off x="4368614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Arrow Connector 670">
            <a:extLst>
              <a:ext uri="{FF2B5EF4-FFF2-40B4-BE49-F238E27FC236}">
                <a16:creationId xmlns:a16="http://schemas.microsoft.com/office/drawing/2014/main" id="{31F4B6A7-FB53-4C40-AFA8-9A28BA7FE6F8}"/>
              </a:ext>
            </a:extLst>
          </p:cNvPr>
          <p:cNvCxnSpPr>
            <a:cxnSpLocks/>
          </p:cNvCxnSpPr>
          <p:nvPr/>
        </p:nvCxnSpPr>
        <p:spPr>
          <a:xfrm rot="5400000" flipV="1">
            <a:off x="6674285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Arrow Connector 671">
            <a:extLst>
              <a:ext uri="{FF2B5EF4-FFF2-40B4-BE49-F238E27FC236}">
                <a16:creationId xmlns:a16="http://schemas.microsoft.com/office/drawing/2014/main" id="{08AE3FD8-63D6-7148-9911-DB8BE282AA8E}"/>
              </a:ext>
            </a:extLst>
          </p:cNvPr>
          <p:cNvCxnSpPr>
            <a:cxnSpLocks/>
          </p:cNvCxnSpPr>
          <p:nvPr/>
        </p:nvCxnSpPr>
        <p:spPr>
          <a:xfrm rot="5400000" flipV="1">
            <a:off x="6514102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Arrow Connector 672">
            <a:extLst>
              <a:ext uri="{FF2B5EF4-FFF2-40B4-BE49-F238E27FC236}">
                <a16:creationId xmlns:a16="http://schemas.microsoft.com/office/drawing/2014/main" id="{60A11BCC-52D4-4A44-AED6-B036C3F9BC45}"/>
              </a:ext>
            </a:extLst>
          </p:cNvPr>
          <p:cNvCxnSpPr>
            <a:cxnSpLocks/>
          </p:cNvCxnSpPr>
          <p:nvPr/>
        </p:nvCxnSpPr>
        <p:spPr>
          <a:xfrm rot="5400000" flipV="1">
            <a:off x="6366866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Arrow Connector 673">
            <a:extLst>
              <a:ext uri="{FF2B5EF4-FFF2-40B4-BE49-F238E27FC236}">
                <a16:creationId xmlns:a16="http://schemas.microsoft.com/office/drawing/2014/main" id="{F68A5148-7EC1-2848-8020-EB8C8040F734}"/>
              </a:ext>
            </a:extLst>
          </p:cNvPr>
          <p:cNvCxnSpPr>
            <a:cxnSpLocks/>
          </p:cNvCxnSpPr>
          <p:nvPr/>
        </p:nvCxnSpPr>
        <p:spPr>
          <a:xfrm rot="5400000" flipV="1">
            <a:off x="6204479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Arrow Connector 674">
            <a:extLst>
              <a:ext uri="{FF2B5EF4-FFF2-40B4-BE49-F238E27FC236}">
                <a16:creationId xmlns:a16="http://schemas.microsoft.com/office/drawing/2014/main" id="{FEFF8375-47AB-4E43-A647-318AB03CF4CB}"/>
              </a:ext>
            </a:extLst>
          </p:cNvPr>
          <p:cNvCxnSpPr>
            <a:cxnSpLocks/>
          </p:cNvCxnSpPr>
          <p:nvPr/>
        </p:nvCxnSpPr>
        <p:spPr>
          <a:xfrm rot="5400000" flipV="1">
            <a:off x="8454640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Arrow Connector 675">
            <a:extLst>
              <a:ext uri="{FF2B5EF4-FFF2-40B4-BE49-F238E27FC236}">
                <a16:creationId xmlns:a16="http://schemas.microsoft.com/office/drawing/2014/main" id="{7C011DFB-6BE1-8846-B835-7E83FD2712BF}"/>
              </a:ext>
            </a:extLst>
          </p:cNvPr>
          <p:cNvCxnSpPr>
            <a:cxnSpLocks/>
          </p:cNvCxnSpPr>
          <p:nvPr/>
        </p:nvCxnSpPr>
        <p:spPr>
          <a:xfrm rot="5400000" flipV="1">
            <a:off x="8294457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Arrow Connector 676">
            <a:extLst>
              <a:ext uri="{FF2B5EF4-FFF2-40B4-BE49-F238E27FC236}">
                <a16:creationId xmlns:a16="http://schemas.microsoft.com/office/drawing/2014/main" id="{809C7F11-100D-0745-B778-D04D6035B797}"/>
              </a:ext>
            </a:extLst>
          </p:cNvPr>
          <p:cNvCxnSpPr>
            <a:cxnSpLocks/>
          </p:cNvCxnSpPr>
          <p:nvPr/>
        </p:nvCxnSpPr>
        <p:spPr>
          <a:xfrm rot="5400000" flipV="1">
            <a:off x="8147221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Arrow Connector 677">
            <a:extLst>
              <a:ext uri="{FF2B5EF4-FFF2-40B4-BE49-F238E27FC236}">
                <a16:creationId xmlns:a16="http://schemas.microsoft.com/office/drawing/2014/main" id="{EF002B0E-CC79-214A-B150-F64540F7A25D}"/>
              </a:ext>
            </a:extLst>
          </p:cNvPr>
          <p:cNvCxnSpPr>
            <a:cxnSpLocks/>
          </p:cNvCxnSpPr>
          <p:nvPr/>
        </p:nvCxnSpPr>
        <p:spPr>
          <a:xfrm rot="5400000" flipV="1">
            <a:off x="7984834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Arrow Connector 678">
            <a:extLst>
              <a:ext uri="{FF2B5EF4-FFF2-40B4-BE49-F238E27FC236}">
                <a16:creationId xmlns:a16="http://schemas.microsoft.com/office/drawing/2014/main" id="{5B3F1AD2-1C9E-A646-8066-18D4EF1C9402}"/>
              </a:ext>
            </a:extLst>
          </p:cNvPr>
          <p:cNvCxnSpPr>
            <a:cxnSpLocks/>
          </p:cNvCxnSpPr>
          <p:nvPr/>
        </p:nvCxnSpPr>
        <p:spPr>
          <a:xfrm rot="5400000" flipV="1">
            <a:off x="10272753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Arrow Connector 679">
            <a:extLst>
              <a:ext uri="{FF2B5EF4-FFF2-40B4-BE49-F238E27FC236}">
                <a16:creationId xmlns:a16="http://schemas.microsoft.com/office/drawing/2014/main" id="{8345B5C8-AC9B-8B44-9F0E-B198C1C865E6}"/>
              </a:ext>
            </a:extLst>
          </p:cNvPr>
          <p:cNvCxnSpPr>
            <a:cxnSpLocks/>
          </p:cNvCxnSpPr>
          <p:nvPr/>
        </p:nvCxnSpPr>
        <p:spPr>
          <a:xfrm rot="5400000" flipV="1">
            <a:off x="10112570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Arrow Connector 680">
            <a:extLst>
              <a:ext uri="{FF2B5EF4-FFF2-40B4-BE49-F238E27FC236}">
                <a16:creationId xmlns:a16="http://schemas.microsoft.com/office/drawing/2014/main" id="{E42DCB4F-DC29-0242-A0E1-491ABB285329}"/>
              </a:ext>
            </a:extLst>
          </p:cNvPr>
          <p:cNvCxnSpPr>
            <a:cxnSpLocks/>
          </p:cNvCxnSpPr>
          <p:nvPr/>
        </p:nvCxnSpPr>
        <p:spPr>
          <a:xfrm rot="5400000" flipV="1">
            <a:off x="9965334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Arrow Connector 681">
            <a:extLst>
              <a:ext uri="{FF2B5EF4-FFF2-40B4-BE49-F238E27FC236}">
                <a16:creationId xmlns:a16="http://schemas.microsoft.com/office/drawing/2014/main" id="{79C6F09B-C3F0-CC43-8278-6B4C26D2B3A0}"/>
              </a:ext>
            </a:extLst>
          </p:cNvPr>
          <p:cNvCxnSpPr>
            <a:cxnSpLocks/>
          </p:cNvCxnSpPr>
          <p:nvPr/>
        </p:nvCxnSpPr>
        <p:spPr>
          <a:xfrm rot="5400000" flipV="1">
            <a:off x="9802947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3" name="TextBox 682">
            <a:extLst>
              <a:ext uri="{FF2B5EF4-FFF2-40B4-BE49-F238E27FC236}">
                <a16:creationId xmlns:a16="http://schemas.microsoft.com/office/drawing/2014/main" id="{4FAB7829-9D33-7C45-A862-8A7759556E42}"/>
              </a:ext>
            </a:extLst>
          </p:cNvPr>
          <p:cNvSpPr txBox="1"/>
          <p:nvPr/>
        </p:nvSpPr>
        <p:spPr>
          <a:xfrm>
            <a:off x="3593054" y="812531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CM-RAM</a:t>
            </a:r>
            <a:r>
              <a:rPr lang="en-US" sz="1100" baseline="-25000" dirty="0"/>
              <a:t>0</a:t>
            </a:r>
          </a:p>
        </p:txBody>
      </p:sp>
      <p:cxnSp>
        <p:nvCxnSpPr>
          <p:cNvPr id="686" name="Straight Arrow Connector 685">
            <a:extLst>
              <a:ext uri="{FF2B5EF4-FFF2-40B4-BE49-F238E27FC236}">
                <a16:creationId xmlns:a16="http://schemas.microsoft.com/office/drawing/2014/main" id="{D6BC582B-CF73-AC40-A695-D2A93CB9E747}"/>
              </a:ext>
            </a:extLst>
          </p:cNvPr>
          <p:cNvCxnSpPr>
            <a:cxnSpLocks/>
          </p:cNvCxnSpPr>
          <p:nvPr/>
        </p:nvCxnSpPr>
        <p:spPr>
          <a:xfrm rot="5400000" flipV="1">
            <a:off x="6005179" y="407615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Arrow Connector 686">
            <a:extLst>
              <a:ext uri="{FF2B5EF4-FFF2-40B4-BE49-F238E27FC236}">
                <a16:creationId xmlns:a16="http://schemas.microsoft.com/office/drawing/2014/main" id="{63CB891B-7FF8-A849-A5F2-5A1A37168E71}"/>
              </a:ext>
            </a:extLst>
          </p:cNvPr>
          <p:cNvCxnSpPr>
            <a:cxnSpLocks/>
          </p:cNvCxnSpPr>
          <p:nvPr/>
        </p:nvCxnSpPr>
        <p:spPr>
          <a:xfrm rot="5400000" flipV="1">
            <a:off x="5661123" y="401621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Arrow Connector 687">
            <a:extLst>
              <a:ext uri="{FF2B5EF4-FFF2-40B4-BE49-F238E27FC236}">
                <a16:creationId xmlns:a16="http://schemas.microsoft.com/office/drawing/2014/main" id="{7455F42A-1E2F-6142-8B51-EE13620DF16B}"/>
              </a:ext>
            </a:extLst>
          </p:cNvPr>
          <p:cNvCxnSpPr>
            <a:cxnSpLocks/>
          </p:cNvCxnSpPr>
          <p:nvPr/>
        </p:nvCxnSpPr>
        <p:spPr>
          <a:xfrm rot="5400000" flipV="1">
            <a:off x="6345305" y="416436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Arrow Connector 688">
            <a:extLst>
              <a:ext uri="{FF2B5EF4-FFF2-40B4-BE49-F238E27FC236}">
                <a16:creationId xmlns:a16="http://schemas.microsoft.com/office/drawing/2014/main" id="{ED1DA601-3977-0740-93B7-5ED87CF4403C}"/>
              </a:ext>
            </a:extLst>
          </p:cNvPr>
          <p:cNvCxnSpPr>
            <a:cxnSpLocks/>
          </p:cNvCxnSpPr>
          <p:nvPr/>
        </p:nvCxnSpPr>
        <p:spPr>
          <a:xfrm rot="5400000" flipV="1">
            <a:off x="6001249" y="410442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Arrow Connector 689">
            <a:extLst>
              <a:ext uri="{FF2B5EF4-FFF2-40B4-BE49-F238E27FC236}">
                <a16:creationId xmlns:a16="http://schemas.microsoft.com/office/drawing/2014/main" id="{EC9B59E0-3984-E846-B540-BE8CCC96FFD9}"/>
              </a:ext>
            </a:extLst>
          </p:cNvPr>
          <p:cNvCxnSpPr>
            <a:cxnSpLocks/>
          </p:cNvCxnSpPr>
          <p:nvPr/>
        </p:nvCxnSpPr>
        <p:spPr>
          <a:xfrm rot="5400000" flipV="1">
            <a:off x="6684419" y="426416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Arrow Connector 690">
            <a:extLst>
              <a:ext uri="{FF2B5EF4-FFF2-40B4-BE49-F238E27FC236}">
                <a16:creationId xmlns:a16="http://schemas.microsoft.com/office/drawing/2014/main" id="{74BB2FC2-CDFD-7148-9848-85A1C6A4AFF6}"/>
              </a:ext>
            </a:extLst>
          </p:cNvPr>
          <p:cNvCxnSpPr>
            <a:cxnSpLocks/>
          </p:cNvCxnSpPr>
          <p:nvPr/>
        </p:nvCxnSpPr>
        <p:spPr>
          <a:xfrm rot="5400000" flipV="1">
            <a:off x="6340363" y="420422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3" name="TextBox 692">
            <a:extLst>
              <a:ext uri="{FF2B5EF4-FFF2-40B4-BE49-F238E27FC236}">
                <a16:creationId xmlns:a16="http://schemas.microsoft.com/office/drawing/2014/main" id="{8AFA83DE-57F2-F34B-94CB-B8797675F7F2}"/>
              </a:ext>
            </a:extLst>
          </p:cNvPr>
          <p:cNvSpPr txBox="1"/>
          <p:nvPr/>
        </p:nvSpPr>
        <p:spPr>
          <a:xfrm>
            <a:off x="5950243" y="23946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GND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685C25E2-DC27-B147-B2A5-5884B9AD4866}"/>
              </a:ext>
            </a:extLst>
          </p:cNvPr>
          <p:cNvSpPr txBox="1"/>
          <p:nvPr/>
        </p:nvSpPr>
        <p:spPr>
          <a:xfrm>
            <a:off x="5668943" y="32440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</a:t>
            </a:r>
            <a:r>
              <a:rPr lang="en-US" sz="1100" baseline="-25000" dirty="0"/>
              <a:t>DD</a:t>
            </a:r>
          </a:p>
        </p:txBody>
      </p:sp>
      <p:grpSp>
        <p:nvGrpSpPr>
          <p:cNvPr id="705" name="Group 704">
            <a:extLst>
              <a:ext uri="{FF2B5EF4-FFF2-40B4-BE49-F238E27FC236}">
                <a16:creationId xmlns:a16="http://schemas.microsoft.com/office/drawing/2014/main" id="{244D4F24-9EBB-084B-AF20-AA31FB6638CC}"/>
              </a:ext>
            </a:extLst>
          </p:cNvPr>
          <p:cNvGrpSpPr/>
          <p:nvPr/>
        </p:nvGrpSpPr>
        <p:grpSpPr>
          <a:xfrm>
            <a:off x="6355246" y="36452"/>
            <a:ext cx="326287" cy="256802"/>
            <a:chOff x="7177571" y="172469"/>
            <a:chExt cx="326287" cy="256802"/>
          </a:xfrm>
        </p:grpSpPr>
        <p:grpSp>
          <p:nvGrpSpPr>
            <p:cNvPr id="700" name="Group 699">
              <a:extLst>
                <a:ext uri="{FF2B5EF4-FFF2-40B4-BE49-F238E27FC236}">
                  <a16:creationId xmlns:a16="http://schemas.microsoft.com/office/drawing/2014/main" id="{12F309B9-CE3C-3048-979B-237027CC0D1F}"/>
                </a:ext>
              </a:extLst>
            </p:cNvPr>
            <p:cNvGrpSpPr/>
            <p:nvPr/>
          </p:nvGrpSpPr>
          <p:grpSpPr>
            <a:xfrm>
              <a:off x="7177571" y="172469"/>
              <a:ext cx="261610" cy="256802"/>
              <a:chOff x="7177571" y="172469"/>
              <a:chExt cx="261610" cy="256802"/>
            </a:xfrm>
          </p:grpSpPr>
          <p:sp>
            <p:nvSpPr>
              <p:cNvPr id="695" name="TextBox 694">
                <a:extLst>
                  <a:ext uri="{FF2B5EF4-FFF2-40B4-BE49-F238E27FC236}">
                    <a16:creationId xmlns:a16="http://schemas.microsoft.com/office/drawing/2014/main" id="{D9C0E53A-6A1A-A14F-988D-67BB80E393A7}"/>
                  </a:ext>
                </a:extLst>
              </p:cNvPr>
              <p:cNvSpPr txBox="1"/>
              <p:nvPr/>
            </p:nvSpPr>
            <p:spPr>
              <a:xfrm rot="5400000">
                <a:off x="7179975" y="170065"/>
                <a:ext cx="256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4FFA71D9-3EA8-5F45-89FE-6D098E0979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0275" y="237064"/>
                <a:ext cx="58031" cy="1123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4" name="TextBox 703">
              <a:extLst>
                <a:ext uri="{FF2B5EF4-FFF2-40B4-BE49-F238E27FC236}">
                  <a16:creationId xmlns:a16="http://schemas.microsoft.com/office/drawing/2014/main" id="{1F484756-DEF8-B948-AF12-0C948579A617}"/>
                </a:ext>
              </a:extLst>
            </p:cNvPr>
            <p:cNvSpPr txBox="1"/>
            <p:nvPr/>
          </p:nvSpPr>
          <p:spPr>
            <a:xfrm>
              <a:off x="7271102" y="205544"/>
              <a:ext cx="232756" cy="20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aseline="-25000" dirty="0"/>
                <a:t>1</a:t>
              </a:r>
            </a:p>
          </p:txBody>
        </p:sp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AF52DB6B-A91F-5F4F-9DF1-F527FE4BBA0E}"/>
              </a:ext>
            </a:extLst>
          </p:cNvPr>
          <p:cNvGrpSpPr/>
          <p:nvPr/>
        </p:nvGrpSpPr>
        <p:grpSpPr>
          <a:xfrm>
            <a:off x="6698146" y="37248"/>
            <a:ext cx="326287" cy="256802"/>
            <a:chOff x="7177571" y="172469"/>
            <a:chExt cx="326287" cy="256802"/>
          </a:xfrm>
        </p:grpSpPr>
        <p:grpSp>
          <p:nvGrpSpPr>
            <p:cNvPr id="707" name="Group 706">
              <a:extLst>
                <a:ext uri="{FF2B5EF4-FFF2-40B4-BE49-F238E27FC236}">
                  <a16:creationId xmlns:a16="http://schemas.microsoft.com/office/drawing/2014/main" id="{650CEEDF-3281-4A40-B1B6-3002374EFDC8}"/>
                </a:ext>
              </a:extLst>
            </p:cNvPr>
            <p:cNvGrpSpPr/>
            <p:nvPr/>
          </p:nvGrpSpPr>
          <p:grpSpPr>
            <a:xfrm>
              <a:off x="7177571" y="172469"/>
              <a:ext cx="261610" cy="256802"/>
              <a:chOff x="7177571" y="172469"/>
              <a:chExt cx="261610" cy="256802"/>
            </a:xfrm>
          </p:grpSpPr>
          <p:sp>
            <p:nvSpPr>
              <p:cNvPr id="709" name="TextBox 708">
                <a:extLst>
                  <a:ext uri="{FF2B5EF4-FFF2-40B4-BE49-F238E27FC236}">
                    <a16:creationId xmlns:a16="http://schemas.microsoft.com/office/drawing/2014/main" id="{2250DC28-8DDE-2A48-A7E5-CC5193F39052}"/>
                  </a:ext>
                </a:extLst>
              </p:cNvPr>
              <p:cNvSpPr txBox="1"/>
              <p:nvPr/>
            </p:nvSpPr>
            <p:spPr>
              <a:xfrm rot="5400000">
                <a:off x="7179975" y="170065"/>
                <a:ext cx="256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01F10DC9-0D64-3B40-B493-3E8813CB3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0275" y="237064"/>
                <a:ext cx="58031" cy="1123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8" name="TextBox 707">
              <a:extLst>
                <a:ext uri="{FF2B5EF4-FFF2-40B4-BE49-F238E27FC236}">
                  <a16:creationId xmlns:a16="http://schemas.microsoft.com/office/drawing/2014/main" id="{7FBEF28B-AA57-EA4E-808D-0FFE0E8000B7}"/>
                </a:ext>
              </a:extLst>
            </p:cNvPr>
            <p:cNvSpPr txBox="1"/>
            <p:nvPr/>
          </p:nvSpPr>
          <p:spPr>
            <a:xfrm>
              <a:off x="7271102" y="205544"/>
              <a:ext cx="232756" cy="20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aseline="-25000" dirty="0"/>
                <a:t>2</a:t>
              </a:r>
            </a:p>
          </p:txBody>
        </p:sp>
      </p:grpSp>
      <p:cxnSp>
        <p:nvCxnSpPr>
          <p:cNvPr id="712" name="Straight Arrow Connector 711">
            <a:extLst>
              <a:ext uri="{FF2B5EF4-FFF2-40B4-BE49-F238E27FC236}">
                <a16:creationId xmlns:a16="http://schemas.microsoft.com/office/drawing/2014/main" id="{D03AC9BA-3CAF-B349-9793-985B6367738B}"/>
              </a:ext>
            </a:extLst>
          </p:cNvPr>
          <p:cNvCxnSpPr>
            <a:cxnSpLocks/>
          </p:cNvCxnSpPr>
          <p:nvPr/>
        </p:nvCxnSpPr>
        <p:spPr>
          <a:xfrm flipH="1">
            <a:off x="3474360" y="3433505"/>
            <a:ext cx="7128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id="{586E272C-785D-AD47-90DA-9DA0504A3737}"/>
              </a:ext>
            </a:extLst>
          </p:cNvPr>
          <p:cNvCxnSpPr>
            <a:cxnSpLocks/>
          </p:cNvCxnSpPr>
          <p:nvPr/>
        </p:nvCxnSpPr>
        <p:spPr>
          <a:xfrm flipV="1">
            <a:off x="10620164" y="2951198"/>
            <a:ext cx="0" cy="50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id="{4DA28972-1C81-EC40-83E9-42182BEDFE29}"/>
              </a:ext>
            </a:extLst>
          </p:cNvPr>
          <p:cNvCxnSpPr>
            <a:cxnSpLocks/>
          </p:cNvCxnSpPr>
          <p:nvPr/>
        </p:nvCxnSpPr>
        <p:spPr>
          <a:xfrm flipV="1">
            <a:off x="8812028" y="2958543"/>
            <a:ext cx="0" cy="50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id="{DAC68DF2-DED9-E647-8534-403D43906B79}"/>
              </a:ext>
            </a:extLst>
          </p:cNvPr>
          <p:cNvCxnSpPr>
            <a:cxnSpLocks/>
          </p:cNvCxnSpPr>
          <p:nvPr/>
        </p:nvCxnSpPr>
        <p:spPr>
          <a:xfrm flipV="1">
            <a:off x="7011642" y="2958543"/>
            <a:ext cx="0" cy="50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715">
            <a:extLst>
              <a:ext uri="{FF2B5EF4-FFF2-40B4-BE49-F238E27FC236}">
                <a16:creationId xmlns:a16="http://schemas.microsoft.com/office/drawing/2014/main" id="{45619573-5C25-9B4D-8EFA-66BE02D624E1}"/>
              </a:ext>
            </a:extLst>
          </p:cNvPr>
          <p:cNvCxnSpPr>
            <a:cxnSpLocks/>
          </p:cNvCxnSpPr>
          <p:nvPr/>
        </p:nvCxnSpPr>
        <p:spPr>
          <a:xfrm flipV="1">
            <a:off x="5187619" y="2958543"/>
            <a:ext cx="0" cy="50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" name="Oval 716">
            <a:extLst>
              <a:ext uri="{FF2B5EF4-FFF2-40B4-BE49-F238E27FC236}">
                <a16:creationId xmlns:a16="http://schemas.microsoft.com/office/drawing/2014/main" id="{6A5DBA57-97A4-154F-8616-6F2FBE16A8BE}"/>
              </a:ext>
            </a:extLst>
          </p:cNvPr>
          <p:cNvSpPr>
            <a:spLocks noChangeAspect="1"/>
          </p:cNvSpPr>
          <p:nvPr/>
        </p:nvSpPr>
        <p:spPr>
          <a:xfrm>
            <a:off x="5130718" y="3369287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09DEA576-554B-BA48-BB5B-19D939119597}"/>
              </a:ext>
            </a:extLst>
          </p:cNvPr>
          <p:cNvSpPr>
            <a:spLocks noChangeAspect="1"/>
          </p:cNvSpPr>
          <p:nvPr/>
        </p:nvSpPr>
        <p:spPr>
          <a:xfrm>
            <a:off x="6952026" y="3381155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285F16E0-A5F3-CD42-A158-2B3A856EB808}"/>
              </a:ext>
            </a:extLst>
          </p:cNvPr>
          <p:cNvSpPr>
            <a:spLocks noChangeAspect="1"/>
          </p:cNvSpPr>
          <p:nvPr/>
        </p:nvSpPr>
        <p:spPr>
          <a:xfrm>
            <a:off x="8756723" y="3381155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TextBox 720">
            <a:extLst>
              <a:ext uri="{FF2B5EF4-FFF2-40B4-BE49-F238E27FC236}">
                <a16:creationId xmlns:a16="http://schemas.microsoft.com/office/drawing/2014/main" id="{2D5B075D-3E0D-4C45-9E11-AE32366F4AF9}"/>
              </a:ext>
            </a:extLst>
          </p:cNvPr>
          <p:cNvSpPr txBox="1"/>
          <p:nvPr/>
        </p:nvSpPr>
        <p:spPr>
          <a:xfrm>
            <a:off x="3479742" y="3167390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CM-RAM</a:t>
            </a:r>
            <a:r>
              <a:rPr lang="en-US" sz="1100" baseline="-25000" dirty="0"/>
              <a:t>1</a:t>
            </a:r>
          </a:p>
        </p:txBody>
      </p:sp>
      <p:cxnSp>
        <p:nvCxnSpPr>
          <p:cNvPr id="722" name="Straight Arrow Connector 721">
            <a:extLst>
              <a:ext uri="{FF2B5EF4-FFF2-40B4-BE49-F238E27FC236}">
                <a16:creationId xmlns:a16="http://schemas.microsoft.com/office/drawing/2014/main" id="{A5ADB2D2-6A36-7642-A3B1-4F1190517C7E}"/>
              </a:ext>
            </a:extLst>
          </p:cNvPr>
          <p:cNvCxnSpPr>
            <a:cxnSpLocks/>
          </p:cNvCxnSpPr>
          <p:nvPr/>
        </p:nvCxnSpPr>
        <p:spPr>
          <a:xfrm flipH="1">
            <a:off x="3382352" y="3615593"/>
            <a:ext cx="7236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Oval 722">
            <a:extLst>
              <a:ext uri="{FF2B5EF4-FFF2-40B4-BE49-F238E27FC236}">
                <a16:creationId xmlns:a16="http://schemas.microsoft.com/office/drawing/2014/main" id="{4A0FF34F-B71C-B64A-B4EC-53AB3ACF2403}"/>
              </a:ext>
            </a:extLst>
          </p:cNvPr>
          <p:cNvSpPr>
            <a:spLocks noChangeAspect="1"/>
          </p:cNvSpPr>
          <p:nvPr/>
        </p:nvSpPr>
        <p:spPr>
          <a:xfrm>
            <a:off x="5139447" y="3551375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74D3CCBE-1C29-4A4E-93AF-29054ED221B9}"/>
              </a:ext>
            </a:extLst>
          </p:cNvPr>
          <p:cNvSpPr>
            <a:spLocks noChangeAspect="1"/>
          </p:cNvSpPr>
          <p:nvPr/>
        </p:nvSpPr>
        <p:spPr>
          <a:xfrm>
            <a:off x="8765452" y="3563243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140CE246-B879-DA47-9E87-C06BE4064D75}"/>
              </a:ext>
            </a:extLst>
          </p:cNvPr>
          <p:cNvGrpSpPr/>
          <p:nvPr/>
        </p:nvGrpSpPr>
        <p:grpSpPr>
          <a:xfrm>
            <a:off x="4011958" y="3571421"/>
            <a:ext cx="1840163" cy="1640424"/>
            <a:chOff x="4497354" y="3755298"/>
            <a:chExt cx="1840163" cy="1640424"/>
          </a:xfrm>
        </p:grpSpPr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C12FEAAF-3CAB-CD40-BEEC-CF259FAA34D2}"/>
                </a:ext>
              </a:extLst>
            </p:cNvPr>
            <p:cNvSpPr/>
            <p:nvPr/>
          </p:nvSpPr>
          <p:spPr>
            <a:xfrm>
              <a:off x="4948634" y="4345842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4002-1   #0</a:t>
              </a: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id="{DE0A8D1A-C0B4-4E47-8FDC-0F5679B8340E}"/>
                </a:ext>
              </a:extLst>
            </p:cNvPr>
            <p:cNvSpPr txBox="1"/>
            <p:nvPr/>
          </p:nvSpPr>
          <p:spPr>
            <a:xfrm>
              <a:off x="5864489" y="4371826"/>
              <a:ext cx="314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⏚</a:t>
              </a:r>
            </a:p>
          </p:txBody>
        </p:sp>
        <p:sp>
          <p:nvSpPr>
            <p:cNvPr id="753" name="TextBox 752">
              <a:extLst>
                <a:ext uri="{FF2B5EF4-FFF2-40B4-BE49-F238E27FC236}">
                  <a16:creationId xmlns:a16="http://schemas.microsoft.com/office/drawing/2014/main" id="{896962F2-B908-2348-954D-A87682E834F9}"/>
                </a:ext>
              </a:extLst>
            </p:cNvPr>
            <p:cNvSpPr txBox="1"/>
            <p:nvPr/>
          </p:nvSpPr>
          <p:spPr>
            <a:xfrm>
              <a:off x="6022824" y="4404701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  <p:cxnSp>
          <p:nvCxnSpPr>
            <p:cNvPr id="743" name="Straight Arrow Connector 742">
              <a:extLst>
                <a:ext uri="{FF2B5EF4-FFF2-40B4-BE49-F238E27FC236}">
                  <a16:creationId xmlns:a16="http://schemas.microsoft.com/office/drawing/2014/main" id="{46185617-F5E9-9D43-82FB-E30B1741DA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42921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Arrow Connector 743">
              <a:extLst>
                <a:ext uri="{FF2B5EF4-FFF2-40B4-BE49-F238E27FC236}">
                  <a16:creationId xmlns:a16="http://schemas.microsoft.com/office/drawing/2014/main" id="{C9F74837-E3CE-2F42-AB18-5B0E9DECA7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82738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id="{1BCD8537-AFFD-BA4E-AE20-3F4B2B4F528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35502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id="{677669E1-0BC7-9E42-8F77-7529E90E41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73115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Arrow Connector 748">
              <a:extLst>
                <a:ext uri="{FF2B5EF4-FFF2-40B4-BE49-F238E27FC236}">
                  <a16:creationId xmlns:a16="http://schemas.microsoft.com/office/drawing/2014/main" id="{ED99DAB0-58C5-EE43-B1ED-71212962D6E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5387" y="4083961"/>
              <a:ext cx="50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C90F81CF-054B-D445-BC8F-338813E4894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18428" y="3755440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0940187C-468F-9C46-B27B-CC2575F046BE}"/>
                </a:ext>
              </a:extLst>
            </p:cNvPr>
            <p:cNvGrpSpPr/>
            <p:nvPr/>
          </p:nvGrpSpPr>
          <p:grpSpPr>
            <a:xfrm rot="10800000">
              <a:off x="4572541" y="4429522"/>
              <a:ext cx="358481" cy="142742"/>
              <a:chOff x="6967364" y="4476022"/>
              <a:chExt cx="358481" cy="142742"/>
            </a:xfrm>
          </p:grpSpPr>
          <p:cxnSp>
            <p:nvCxnSpPr>
              <p:cNvPr id="729" name="Straight Arrow Connector 728">
                <a:extLst>
                  <a:ext uri="{FF2B5EF4-FFF2-40B4-BE49-F238E27FC236}">
                    <a16:creationId xmlns:a16="http://schemas.microsoft.com/office/drawing/2014/main" id="{88193E21-55BA-644A-8ABD-680F9ACD8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2449" y="4476022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Arrow Connector 729">
                <a:extLst>
                  <a:ext uri="{FF2B5EF4-FFF2-40B4-BE49-F238E27FC236}">
                    <a16:creationId xmlns:a16="http://schemas.microsoft.com/office/drawing/2014/main" id="{2961C458-9D39-7647-9214-B83417BB8E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7364" y="4618763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1" name="TextBox 730">
              <a:extLst>
                <a:ext uri="{FF2B5EF4-FFF2-40B4-BE49-F238E27FC236}">
                  <a16:creationId xmlns:a16="http://schemas.microsoft.com/office/drawing/2014/main" id="{4B9C530F-E860-8C4A-BF0D-7A10D0CF2D3B}"/>
                </a:ext>
              </a:extLst>
            </p:cNvPr>
            <p:cNvSpPr txBox="1"/>
            <p:nvPr/>
          </p:nvSpPr>
          <p:spPr>
            <a:xfrm>
              <a:off x="4497354" y="4559597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732" name="TextBox 731">
              <a:extLst>
                <a:ext uri="{FF2B5EF4-FFF2-40B4-BE49-F238E27FC236}">
                  <a16:creationId xmlns:a16="http://schemas.microsoft.com/office/drawing/2014/main" id="{55CA4DA5-0928-B543-96E8-1F50EBE0273C}"/>
                </a:ext>
              </a:extLst>
            </p:cNvPr>
            <p:cNvSpPr txBox="1"/>
            <p:nvPr/>
          </p:nvSpPr>
          <p:spPr>
            <a:xfrm>
              <a:off x="4497750" y="4160431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grpSp>
          <p:nvGrpSpPr>
            <p:cNvPr id="733" name="Group 732">
              <a:extLst>
                <a:ext uri="{FF2B5EF4-FFF2-40B4-BE49-F238E27FC236}">
                  <a16:creationId xmlns:a16="http://schemas.microsoft.com/office/drawing/2014/main" id="{80F14A11-ABAC-1C46-8711-250A69D77F9B}"/>
                </a:ext>
              </a:extLst>
            </p:cNvPr>
            <p:cNvGrpSpPr/>
            <p:nvPr/>
          </p:nvGrpSpPr>
          <p:grpSpPr>
            <a:xfrm rot="16200000" flipH="1">
              <a:off x="4901853" y="4746006"/>
              <a:ext cx="728260" cy="571171"/>
              <a:chOff x="4820944" y="3549796"/>
              <a:chExt cx="728260" cy="571171"/>
            </a:xfrm>
          </p:grpSpPr>
          <p:cxnSp>
            <p:nvCxnSpPr>
              <p:cNvPr id="734" name="Straight Arrow Connector 733">
                <a:extLst>
                  <a:ext uri="{FF2B5EF4-FFF2-40B4-BE49-F238E27FC236}">
                    <a16:creationId xmlns:a16="http://schemas.microsoft.com/office/drawing/2014/main" id="{21D78FED-1FF5-8E4F-85B3-A9A219E1B10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941129" y="3495830"/>
                <a:ext cx="0" cy="2172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Straight Arrow Connector 734">
                <a:extLst>
                  <a:ext uri="{FF2B5EF4-FFF2-40B4-BE49-F238E27FC236}">
                    <a16:creationId xmlns:a16="http://schemas.microsoft.com/office/drawing/2014/main" id="{01779C33-77AB-AD4A-BAAE-C93136DC6A6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26197" y="3591675"/>
                <a:ext cx="0" cy="3449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Straight Arrow Connector 735">
                <a:extLst>
                  <a:ext uri="{FF2B5EF4-FFF2-40B4-BE49-F238E27FC236}">
                    <a16:creationId xmlns:a16="http://schemas.microsoft.com/office/drawing/2014/main" id="{8344218A-03D0-8546-9757-9317751A4C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05128" y="3620289"/>
                <a:ext cx="6322" cy="574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Straight Arrow Connector 736">
                <a:extLst>
                  <a:ext uri="{FF2B5EF4-FFF2-40B4-BE49-F238E27FC236}">
                    <a16:creationId xmlns:a16="http://schemas.microsoft.com/office/drawing/2014/main" id="{0FA801B3-D86A-6A4B-B10A-F489225432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57247" y="3737448"/>
                <a:ext cx="0" cy="6660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E70BBD46-9034-1D4F-9785-385CFD2D1E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74080" y="354979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0BEFEC72-922A-8B4C-AD5E-6518F6A6BF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6480" y="3706314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2A3F48CA-E1F4-3E4B-94C8-BB5FDBEB20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78882" y="385047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11A374A8-C59C-D041-A282-C8F369D145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920" y="401296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54" name="Straight Arrow Connector 753">
              <a:extLst>
                <a:ext uri="{FF2B5EF4-FFF2-40B4-BE49-F238E27FC236}">
                  <a16:creationId xmlns:a16="http://schemas.microsoft.com/office/drawing/2014/main" id="{EF866F24-6772-F04A-9C1B-E224A2000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0359" y="4467130"/>
              <a:ext cx="2456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8" name="Oval 757">
            <a:extLst>
              <a:ext uri="{FF2B5EF4-FFF2-40B4-BE49-F238E27FC236}">
                <a16:creationId xmlns:a16="http://schemas.microsoft.com/office/drawing/2014/main" id="{5A1F8E16-3C0A-074D-BF59-3ADB6EAFB8EE}"/>
              </a:ext>
            </a:extLst>
          </p:cNvPr>
          <p:cNvSpPr>
            <a:spLocks noChangeAspect="1"/>
          </p:cNvSpPr>
          <p:nvPr/>
        </p:nvSpPr>
        <p:spPr>
          <a:xfrm>
            <a:off x="8759783" y="3548281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DC59A1A8-AC87-D74E-806A-43E47E9332B2}"/>
              </a:ext>
            </a:extLst>
          </p:cNvPr>
          <p:cNvGrpSpPr/>
          <p:nvPr/>
        </p:nvGrpSpPr>
        <p:grpSpPr>
          <a:xfrm>
            <a:off x="7632294" y="3568327"/>
            <a:ext cx="1840163" cy="1640424"/>
            <a:chOff x="4497354" y="3755298"/>
            <a:chExt cx="1840163" cy="1640424"/>
          </a:xfrm>
        </p:grpSpPr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AA9AE245-6E33-7840-96B0-7DDB6AD45C99}"/>
                </a:ext>
              </a:extLst>
            </p:cNvPr>
            <p:cNvSpPr/>
            <p:nvPr/>
          </p:nvSpPr>
          <p:spPr>
            <a:xfrm>
              <a:off x="4948634" y="4345842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4002-2   #2</a:t>
              </a:r>
            </a:p>
          </p:txBody>
        </p:sp>
        <p:sp>
          <p:nvSpPr>
            <p:cNvPr id="761" name="TextBox 760">
              <a:extLst>
                <a:ext uri="{FF2B5EF4-FFF2-40B4-BE49-F238E27FC236}">
                  <a16:creationId xmlns:a16="http://schemas.microsoft.com/office/drawing/2014/main" id="{426B04E6-8A01-1249-8F3B-92451F1CBC44}"/>
                </a:ext>
              </a:extLst>
            </p:cNvPr>
            <p:cNvSpPr txBox="1"/>
            <p:nvPr/>
          </p:nvSpPr>
          <p:spPr>
            <a:xfrm>
              <a:off x="5864489" y="4371826"/>
              <a:ext cx="314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⏚</a:t>
              </a:r>
            </a:p>
          </p:txBody>
        </p:sp>
        <p:sp>
          <p:nvSpPr>
            <p:cNvPr id="762" name="TextBox 761">
              <a:extLst>
                <a:ext uri="{FF2B5EF4-FFF2-40B4-BE49-F238E27FC236}">
                  <a16:creationId xmlns:a16="http://schemas.microsoft.com/office/drawing/2014/main" id="{1F537ECA-401D-DE4A-A4E8-A590E641A10F}"/>
                </a:ext>
              </a:extLst>
            </p:cNvPr>
            <p:cNvSpPr txBox="1"/>
            <p:nvPr/>
          </p:nvSpPr>
          <p:spPr>
            <a:xfrm>
              <a:off x="6022824" y="4404701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  <p:cxnSp>
          <p:nvCxnSpPr>
            <p:cNvPr id="763" name="Straight Arrow Connector 762">
              <a:extLst>
                <a:ext uri="{FF2B5EF4-FFF2-40B4-BE49-F238E27FC236}">
                  <a16:creationId xmlns:a16="http://schemas.microsoft.com/office/drawing/2014/main" id="{87C10D9F-E2B3-2E48-BBE5-024EDA2EB9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42921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Straight Arrow Connector 763">
              <a:extLst>
                <a:ext uri="{FF2B5EF4-FFF2-40B4-BE49-F238E27FC236}">
                  <a16:creationId xmlns:a16="http://schemas.microsoft.com/office/drawing/2014/main" id="{9EE95BFE-D901-F94B-A239-1E9DC5B1638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82738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Straight Arrow Connector 764">
              <a:extLst>
                <a:ext uri="{FF2B5EF4-FFF2-40B4-BE49-F238E27FC236}">
                  <a16:creationId xmlns:a16="http://schemas.microsoft.com/office/drawing/2014/main" id="{20E1CAC5-5DFF-5840-9765-06280BF9D10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35502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Straight Arrow Connector 765">
              <a:extLst>
                <a:ext uri="{FF2B5EF4-FFF2-40B4-BE49-F238E27FC236}">
                  <a16:creationId xmlns:a16="http://schemas.microsoft.com/office/drawing/2014/main" id="{4A2035D0-C5FB-4A47-9496-D7293A12823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73115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Straight Arrow Connector 766">
              <a:extLst>
                <a:ext uri="{FF2B5EF4-FFF2-40B4-BE49-F238E27FC236}">
                  <a16:creationId xmlns:a16="http://schemas.microsoft.com/office/drawing/2014/main" id="{856FDC4F-EFCC-F340-A84B-0EB111245C5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5387" y="4083961"/>
              <a:ext cx="50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57EF21C6-169A-1B4B-A9F3-B92E9C23A25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18428" y="3755440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0E9AF420-5DDE-E647-B0C1-6EAC039A0162}"/>
                </a:ext>
              </a:extLst>
            </p:cNvPr>
            <p:cNvGrpSpPr/>
            <p:nvPr/>
          </p:nvGrpSpPr>
          <p:grpSpPr>
            <a:xfrm rot="10800000">
              <a:off x="4572541" y="4429522"/>
              <a:ext cx="358481" cy="142742"/>
              <a:chOff x="6967364" y="4476022"/>
              <a:chExt cx="358481" cy="142742"/>
            </a:xfrm>
          </p:grpSpPr>
          <p:cxnSp>
            <p:nvCxnSpPr>
              <p:cNvPr id="782" name="Straight Arrow Connector 781">
                <a:extLst>
                  <a:ext uri="{FF2B5EF4-FFF2-40B4-BE49-F238E27FC236}">
                    <a16:creationId xmlns:a16="http://schemas.microsoft.com/office/drawing/2014/main" id="{325B3A6D-6F3E-EB4A-BF20-AFCE040926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2449" y="4476022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Arrow Connector 782">
                <a:extLst>
                  <a:ext uri="{FF2B5EF4-FFF2-40B4-BE49-F238E27FC236}">
                    <a16:creationId xmlns:a16="http://schemas.microsoft.com/office/drawing/2014/main" id="{20E4EDA2-81D0-294F-A90A-E970F197D5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7364" y="4618763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0" name="TextBox 769">
              <a:extLst>
                <a:ext uri="{FF2B5EF4-FFF2-40B4-BE49-F238E27FC236}">
                  <a16:creationId xmlns:a16="http://schemas.microsoft.com/office/drawing/2014/main" id="{F8A2420A-218D-5B42-9A32-4614FBE1F75C}"/>
                </a:ext>
              </a:extLst>
            </p:cNvPr>
            <p:cNvSpPr txBox="1"/>
            <p:nvPr/>
          </p:nvSpPr>
          <p:spPr>
            <a:xfrm>
              <a:off x="4497354" y="4559597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35637FDF-C643-4C47-80AC-B7A79897279D}"/>
                </a:ext>
              </a:extLst>
            </p:cNvPr>
            <p:cNvSpPr txBox="1"/>
            <p:nvPr/>
          </p:nvSpPr>
          <p:spPr>
            <a:xfrm>
              <a:off x="4497750" y="4160431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grpSp>
          <p:nvGrpSpPr>
            <p:cNvPr id="772" name="Group 771">
              <a:extLst>
                <a:ext uri="{FF2B5EF4-FFF2-40B4-BE49-F238E27FC236}">
                  <a16:creationId xmlns:a16="http://schemas.microsoft.com/office/drawing/2014/main" id="{09D66122-8507-5447-9479-808A6271F930}"/>
                </a:ext>
              </a:extLst>
            </p:cNvPr>
            <p:cNvGrpSpPr/>
            <p:nvPr/>
          </p:nvGrpSpPr>
          <p:grpSpPr>
            <a:xfrm rot="16200000" flipH="1">
              <a:off x="4901853" y="4746006"/>
              <a:ext cx="728260" cy="571171"/>
              <a:chOff x="4820944" y="3549796"/>
              <a:chExt cx="728260" cy="571171"/>
            </a:xfrm>
          </p:grpSpPr>
          <p:cxnSp>
            <p:nvCxnSpPr>
              <p:cNvPr id="774" name="Straight Arrow Connector 773">
                <a:extLst>
                  <a:ext uri="{FF2B5EF4-FFF2-40B4-BE49-F238E27FC236}">
                    <a16:creationId xmlns:a16="http://schemas.microsoft.com/office/drawing/2014/main" id="{F650A34C-7854-934A-97A8-5BD7F11F5A8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941129" y="3495830"/>
                <a:ext cx="0" cy="2172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Arrow Connector 774">
                <a:extLst>
                  <a:ext uri="{FF2B5EF4-FFF2-40B4-BE49-F238E27FC236}">
                    <a16:creationId xmlns:a16="http://schemas.microsoft.com/office/drawing/2014/main" id="{B90D271A-E719-3B4D-82CC-4D5403CFE3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26197" y="3591675"/>
                <a:ext cx="0" cy="3449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Arrow Connector 775">
                <a:extLst>
                  <a:ext uri="{FF2B5EF4-FFF2-40B4-BE49-F238E27FC236}">
                    <a16:creationId xmlns:a16="http://schemas.microsoft.com/office/drawing/2014/main" id="{218ACAE7-7218-7945-8DDB-D6D13179EA2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05128" y="3620289"/>
                <a:ext cx="6322" cy="574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Arrow Connector 776">
                <a:extLst>
                  <a:ext uri="{FF2B5EF4-FFF2-40B4-BE49-F238E27FC236}">
                    <a16:creationId xmlns:a16="http://schemas.microsoft.com/office/drawing/2014/main" id="{676585A6-8927-D049-AD9D-59A84A882FE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57247" y="3737448"/>
                <a:ext cx="0" cy="6660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2ED1D67A-58EC-D748-B090-0BF1470811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74080" y="354979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5FEE97C2-7D67-F045-A503-07D25F38C8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6480" y="3706314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5D163648-462F-AC44-AF29-1DAF588B66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78882" y="385047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1B587DAE-BD73-7A4B-9355-BBBAD6309D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920" y="401296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73" name="Straight Arrow Connector 772">
              <a:extLst>
                <a:ext uri="{FF2B5EF4-FFF2-40B4-BE49-F238E27FC236}">
                  <a16:creationId xmlns:a16="http://schemas.microsoft.com/office/drawing/2014/main" id="{AEB70140-E20E-ED4C-A433-A4F15E464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0359" y="4467130"/>
              <a:ext cx="2456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E949A157-89BF-6042-A23E-48E172C83C2E}"/>
              </a:ext>
            </a:extLst>
          </p:cNvPr>
          <p:cNvGrpSpPr/>
          <p:nvPr/>
        </p:nvGrpSpPr>
        <p:grpSpPr>
          <a:xfrm>
            <a:off x="5833918" y="3563243"/>
            <a:ext cx="1753670" cy="1644433"/>
            <a:chOff x="5833918" y="3563243"/>
            <a:chExt cx="1753670" cy="1644433"/>
          </a:xfrm>
        </p:grpSpPr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958BC5A2-BD59-1443-8020-CC8E842F53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60755" y="3563243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E1C1A620-A5AC-354F-8E74-90FDB4B4B647}"/>
                </a:ext>
              </a:extLst>
            </p:cNvPr>
            <p:cNvGrpSpPr/>
            <p:nvPr/>
          </p:nvGrpSpPr>
          <p:grpSpPr>
            <a:xfrm>
              <a:off x="5833918" y="3567252"/>
              <a:ext cx="1598646" cy="1640424"/>
              <a:chOff x="4497354" y="3755298"/>
              <a:chExt cx="1598646" cy="1640424"/>
            </a:xfrm>
          </p:grpSpPr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B90CFA1F-E6DF-6241-B0DD-66AF8854703D}"/>
                  </a:ext>
                </a:extLst>
              </p:cNvPr>
              <p:cNvSpPr/>
              <p:nvPr/>
            </p:nvSpPr>
            <p:spPr>
              <a:xfrm>
                <a:off x="4948634" y="4345842"/>
                <a:ext cx="884660" cy="3418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4002-1   #1</a:t>
                </a:r>
              </a:p>
            </p:txBody>
          </p:sp>
          <p:cxnSp>
            <p:nvCxnSpPr>
              <p:cNvPr id="788" name="Straight Arrow Connector 787">
                <a:extLst>
                  <a:ext uri="{FF2B5EF4-FFF2-40B4-BE49-F238E27FC236}">
                    <a16:creationId xmlns:a16="http://schemas.microsoft.com/office/drawing/2014/main" id="{D0E9F915-6EB1-FE4D-A1D8-A30A44F0764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42921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Arrow Connector 788">
                <a:extLst>
                  <a:ext uri="{FF2B5EF4-FFF2-40B4-BE49-F238E27FC236}">
                    <a16:creationId xmlns:a16="http://schemas.microsoft.com/office/drawing/2014/main" id="{5C16CF35-88F4-6949-BF49-003CD34B0CF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82738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Arrow Connector 789">
                <a:extLst>
                  <a:ext uri="{FF2B5EF4-FFF2-40B4-BE49-F238E27FC236}">
                    <a16:creationId xmlns:a16="http://schemas.microsoft.com/office/drawing/2014/main" id="{DAC3BA8E-57B8-7249-8D73-088EEB4AE1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35502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Arrow Connector 790">
                <a:extLst>
                  <a:ext uri="{FF2B5EF4-FFF2-40B4-BE49-F238E27FC236}">
                    <a16:creationId xmlns:a16="http://schemas.microsoft.com/office/drawing/2014/main" id="{34D64265-CE00-674D-8080-CA114AB59D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73115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Arrow Connector 791">
                <a:extLst>
                  <a:ext uri="{FF2B5EF4-FFF2-40B4-BE49-F238E27FC236}">
                    <a16:creationId xmlns:a16="http://schemas.microsoft.com/office/drawing/2014/main" id="{615C838B-CBE9-FD4B-BC6B-996E49FA2E4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425387" y="4083961"/>
                <a:ext cx="50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30C8BC62-A505-5B4C-9725-E5EE9C8AFF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18428" y="3755440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502B1FF6-DEF8-E140-AF3C-DE11C1A90065}"/>
                  </a:ext>
                </a:extLst>
              </p:cNvPr>
              <p:cNvGrpSpPr/>
              <p:nvPr/>
            </p:nvGrpSpPr>
            <p:grpSpPr>
              <a:xfrm rot="10800000">
                <a:off x="4572541" y="4429522"/>
                <a:ext cx="358481" cy="142742"/>
                <a:chOff x="6967364" y="4476022"/>
                <a:chExt cx="358481" cy="142742"/>
              </a:xfrm>
            </p:grpSpPr>
            <p:cxnSp>
              <p:nvCxnSpPr>
                <p:cNvPr id="807" name="Straight Arrow Connector 806">
                  <a:extLst>
                    <a:ext uri="{FF2B5EF4-FFF2-40B4-BE49-F238E27FC236}">
                      <a16:creationId xmlns:a16="http://schemas.microsoft.com/office/drawing/2014/main" id="{44759E77-C2E9-164F-B9E6-54F5973FD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72449" y="4476022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Arrow Connector 807">
                  <a:extLst>
                    <a:ext uri="{FF2B5EF4-FFF2-40B4-BE49-F238E27FC236}">
                      <a16:creationId xmlns:a16="http://schemas.microsoft.com/office/drawing/2014/main" id="{76E15C21-24AE-A646-83E1-08F4D6DFF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67364" y="4618763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5" name="TextBox 794">
                <a:extLst>
                  <a:ext uri="{FF2B5EF4-FFF2-40B4-BE49-F238E27FC236}">
                    <a16:creationId xmlns:a16="http://schemas.microsoft.com/office/drawing/2014/main" id="{AECEC8E0-A029-4442-86F5-26AF001DAC09}"/>
                  </a:ext>
                </a:extLst>
              </p:cNvPr>
              <p:cNvSpPr txBox="1"/>
              <p:nvPr/>
            </p:nvSpPr>
            <p:spPr>
              <a:xfrm>
                <a:off x="4497354" y="4559597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RESET</a:t>
                </a:r>
              </a:p>
            </p:txBody>
          </p:sp>
          <p:sp>
            <p:nvSpPr>
              <p:cNvPr id="796" name="TextBox 795">
                <a:extLst>
                  <a:ext uri="{FF2B5EF4-FFF2-40B4-BE49-F238E27FC236}">
                    <a16:creationId xmlns:a16="http://schemas.microsoft.com/office/drawing/2014/main" id="{FCC90E12-DB02-4746-B4C3-1E991604B035}"/>
                  </a:ext>
                </a:extLst>
              </p:cNvPr>
              <p:cNvSpPr txBox="1"/>
              <p:nvPr/>
            </p:nvSpPr>
            <p:spPr>
              <a:xfrm>
                <a:off x="4497750" y="4160431"/>
                <a:ext cx="4844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SYNC</a:t>
                </a:r>
              </a:p>
            </p:txBody>
          </p:sp>
          <p:grpSp>
            <p:nvGrpSpPr>
              <p:cNvPr id="797" name="Group 796">
                <a:extLst>
                  <a:ext uri="{FF2B5EF4-FFF2-40B4-BE49-F238E27FC236}">
                    <a16:creationId xmlns:a16="http://schemas.microsoft.com/office/drawing/2014/main" id="{6EF794AF-35D9-6240-852C-446D60505CE8}"/>
                  </a:ext>
                </a:extLst>
              </p:cNvPr>
              <p:cNvGrpSpPr/>
              <p:nvPr/>
            </p:nvGrpSpPr>
            <p:grpSpPr>
              <a:xfrm rot="16200000" flipH="1">
                <a:off x="4901853" y="4746006"/>
                <a:ext cx="728260" cy="571171"/>
                <a:chOff x="4820944" y="3549796"/>
                <a:chExt cx="728260" cy="571171"/>
              </a:xfrm>
            </p:grpSpPr>
            <p:cxnSp>
              <p:nvCxnSpPr>
                <p:cNvPr id="799" name="Straight Arrow Connector 798">
                  <a:extLst>
                    <a:ext uri="{FF2B5EF4-FFF2-40B4-BE49-F238E27FC236}">
                      <a16:creationId xmlns:a16="http://schemas.microsoft.com/office/drawing/2014/main" id="{68F0AC86-41E2-DE4D-B111-5DE5E22D3A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4941129" y="3495830"/>
                  <a:ext cx="0" cy="21729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Arrow Connector 799">
                  <a:extLst>
                    <a:ext uri="{FF2B5EF4-FFF2-40B4-BE49-F238E27FC236}">
                      <a16:creationId xmlns:a16="http://schemas.microsoft.com/office/drawing/2014/main" id="{A349CCC8-313C-8340-82AE-7309BABA8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5026197" y="3591675"/>
                  <a:ext cx="0" cy="3449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Arrow Connector 800">
                  <a:extLst>
                    <a:ext uri="{FF2B5EF4-FFF2-40B4-BE49-F238E27FC236}">
                      <a16:creationId xmlns:a16="http://schemas.microsoft.com/office/drawing/2014/main" id="{3A70BDC9-1A31-F649-9F9E-C1962AD9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05128" y="3620289"/>
                  <a:ext cx="6322" cy="57469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Arrow Connector 801">
                  <a:extLst>
                    <a:ext uri="{FF2B5EF4-FFF2-40B4-BE49-F238E27FC236}">
                      <a16:creationId xmlns:a16="http://schemas.microsoft.com/office/drawing/2014/main" id="{D1642BA9-356A-554C-8279-A59D894E8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5157247" y="3737448"/>
                  <a:ext cx="0" cy="66600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3" name="Oval 802">
                  <a:extLst>
                    <a:ext uri="{FF2B5EF4-FFF2-40B4-BE49-F238E27FC236}">
                      <a16:creationId xmlns:a16="http://schemas.microsoft.com/office/drawing/2014/main" id="{D14E77F4-FF84-0F4F-A4A5-85052A417C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74080" y="3549796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Oval 803">
                  <a:extLst>
                    <a:ext uri="{FF2B5EF4-FFF2-40B4-BE49-F238E27FC236}">
                      <a16:creationId xmlns:a16="http://schemas.microsoft.com/office/drawing/2014/main" id="{7A792C7E-4A1B-6246-A64A-F7AED0F6F2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6480" y="3706314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Oval 804">
                  <a:extLst>
                    <a:ext uri="{FF2B5EF4-FFF2-40B4-BE49-F238E27FC236}">
                      <a16:creationId xmlns:a16="http://schemas.microsoft.com/office/drawing/2014/main" id="{2C7A55BB-5C39-9348-8E35-E8BA1D8622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78882" y="3850476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6" name="Oval 805">
                  <a:extLst>
                    <a:ext uri="{FF2B5EF4-FFF2-40B4-BE49-F238E27FC236}">
                      <a16:creationId xmlns:a16="http://schemas.microsoft.com/office/drawing/2014/main" id="{B8C71B55-08C4-9B4F-91C9-E88799F4CE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40920" y="4012967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98" name="Straight Arrow Connector 797">
                <a:extLst>
                  <a:ext uri="{FF2B5EF4-FFF2-40B4-BE49-F238E27FC236}">
                    <a16:creationId xmlns:a16="http://schemas.microsoft.com/office/drawing/2014/main" id="{44067D46-B2ED-C24E-9714-ED88367862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0359" y="4467130"/>
                <a:ext cx="24564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9" name="TextBox 808">
              <a:extLst>
                <a:ext uri="{FF2B5EF4-FFF2-40B4-BE49-F238E27FC236}">
                  <a16:creationId xmlns:a16="http://schemas.microsoft.com/office/drawing/2014/main" id="{C5BF4B69-7A83-954F-8C17-CCC0363A63F4}"/>
                </a:ext>
              </a:extLst>
            </p:cNvPr>
            <p:cNvSpPr txBox="1"/>
            <p:nvPr/>
          </p:nvSpPr>
          <p:spPr>
            <a:xfrm>
              <a:off x="7207356" y="4021783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</a:t>
              </a:r>
              <a:r>
                <a:rPr lang="en-US" sz="1100" baseline="-25000" dirty="0"/>
                <a:t>DD</a:t>
              </a:r>
            </a:p>
          </p:txBody>
        </p:sp>
        <p:grpSp>
          <p:nvGrpSpPr>
            <p:cNvPr id="812" name="Group 811">
              <a:extLst>
                <a:ext uri="{FF2B5EF4-FFF2-40B4-BE49-F238E27FC236}">
                  <a16:creationId xmlns:a16="http://schemas.microsoft.com/office/drawing/2014/main" id="{28217EC2-798A-7744-A58E-669A1A6553F4}"/>
                </a:ext>
              </a:extLst>
            </p:cNvPr>
            <p:cNvGrpSpPr/>
            <p:nvPr/>
          </p:nvGrpSpPr>
          <p:grpSpPr>
            <a:xfrm rot="10800000">
              <a:off x="7350243" y="4275130"/>
              <a:ext cx="122820" cy="163383"/>
              <a:chOff x="7365741" y="5220271"/>
              <a:chExt cx="122820" cy="163383"/>
            </a:xfrm>
          </p:grpSpPr>
          <p:cxnSp>
            <p:nvCxnSpPr>
              <p:cNvPr id="810" name="Straight Arrow Connector 809">
                <a:extLst>
                  <a:ext uri="{FF2B5EF4-FFF2-40B4-BE49-F238E27FC236}">
                    <a16:creationId xmlns:a16="http://schemas.microsoft.com/office/drawing/2014/main" id="{2EEC9CCF-4545-1849-BC38-8D8847A82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107" y="5239654"/>
                <a:ext cx="0" cy="144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Arrow Connector 810">
                <a:extLst>
                  <a:ext uri="{FF2B5EF4-FFF2-40B4-BE49-F238E27FC236}">
                    <a16:creationId xmlns:a16="http://schemas.microsoft.com/office/drawing/2014/main" id="{60B8E308-2AB8-BA42-AB38-D99EAC226B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5741" y="5220271"/>
                <a:ext cx="122820" cy="2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2A40745F-96E1-4D4D-9651-15707E7C4FEE}"/>
              </a:ext>
            </a:extLst>
          </p:cNvPr>
          <p:cNvGrpSpPr/>
          <p:nvPr/>
        </p:nvGrpSpPr>
        <p:grpSpPr>
          <a:xfrm>
            <a:off x="9434384" y="3615581"/>
            <a:ext cx="1753670" cy="1583551"/>
            <a:chOff x="5833918" y="3624125"/>
            <a:chExt cx="1753670" cy="1583551"/>
          </a:xfrm>
        </p:grpSpPr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A85ED51F-EC2C-C744-800E-587937369F72}"/>
                </a:ext>
              </a:extLst>
            </p:cNvPr>
            <p:cNvGrpSpPr/>
            <p:nvPr/>
          </p:nvGrpSpPr>
          <p:grpSpPr>
            <a:xfrm>
              <a:off x="5833918" y="3624125"/>
              <a:ext cx="1598646" cy="1583551"/>
              <a:chOff x="4497354" y="3812171"/>
              <a:chExt cx="1598646" cy="1583551"/>
            </a:xfrm>
          </p:grpSpPr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C905D1AB-22DC-B644-86C0-2B2C835A668B}"/>
                  </a:ext>
                </a:extLst>
              </p:cNvPr>
              <p:cNvSpPr/>
              <p:nvPr/>
            </p:nvSpPr>
            <p:spPr>
              <a:xfrm>
                <a:off x="4948634" y="4345842"/>
                <a:ext cx="884660" cy="3418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4002-2   #3</a:t>
                </a:r>
              </a:p>
            </p:txBody>
          </p:sp>
          <p:cxnSp>
            <p:nvCxnSpPr>
              <p:cNvPr id="822" name="Straight Arrow Connector 821">
                <a:extLst>
                  <a:ext uri="{FF2B5EF4-FFF2-40B4-BE49-F238E27FC236}">
                    <a16:creationId xmlns:a16="http://schemas.microsoft.com/office/drawing/2014/main" id="{6B2BD098-F625-764B-9CEC-481EE0A6739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42921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Arrow Connector 822">
                <a:extLst>
                  <a:ext uri="{FF2B5EF4-FFF2-40B4-BE49-F238E27FC236}">
                    <a16:creationId xmlns:a16="http://schemas.microsoft.com/office/drawing/2014/main" id="{5D0BC8AF-BDA9-7043-A6A7-2CF180F05EE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82738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Arrow Connector 823">
                <a:extLst>
                  <a:ext uri="{FF2B5EF4-FFF2-40B4-BE49-F238E27FC236}">
                    <a16:creationId xmlns:a16="http://schemas.microsoft.com/office/drawing/2014/main" id="{1C73DC6F-8E97-FA4E-A35B-B1FEBCBD0F4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35502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Arrow Connector 824">
                <a:extLst>
                  <a:ext uri="{FF2B5EF4-FFF2-40B4-BE49-F238E27FC236}">
                    <a16:creationId xmlns:a16="http://schemas.microsoft.com/office/drawing/2014/main" id="{DAC0A8B1-5365-0444-B355-F8DF9C0EF1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73115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Arrow Connector 825">
                <a:extLst>
                  <a:ext uri="{FF2B5EF4-FFF2-40B4-BE49-F238E27FC236}">
                    <a16:creationId xmlns:a16="http://schemas.microsoft.com/office/drawing/2014/main" id="{E6D3B2E9-81F9-3E4B-BCED-E2B3ABF6773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425387" y="4064171"/>
                <a:ext cx="50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8" name="Group 827">
                <a:extLst>
                  <a:ext uri="{FF2B5EF4-FFF2-40B4-BE49-F238E27FC236}">
                    <a16:creationId xmlns:a16="http://schemas.microsoft.com/office/drawing/2014/main" id="{C1CF095C-4D0B-ED4C-9856-709F7412826D}"/>
                  </a:ext>
                </a:extLst>
              </p:cNvPr>
              <p:cNvGrpSpPr/>
              <p:nvPr/>
            </p:nvGrpSpPr>
            <p:grpSpPr>
              <a:xfrm rot="10800000">
                <a:off x="4572541" y="4429522"/>
                <a:ext cx="358481" cy="142742"/>
                <a:chOff x="6967364" y="4476022"/>
                <a:chExt cx="358481" cy="142742"/>
              </a:xfrm>
            </p:grpSpPr>
            <p:cxnSp>
              <p:nvCxnSpPr>
                <p:cNvPr id="841" name="Straight Arrow Connector 840">
                  <a:extLst>
                    <a:ext uri="{FF2B5EF4-FFF2-40B4-BE49-F238E27FC236}">
                      <a16:creationId xmlns:a16="http://schemas.microsoft.com/office/drawing/2014/main" id="{EFD37C8B-B0D8-4243-98DB-6C920995E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72449" y="4476022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2" name="Straight Arrow Connector 841">
                  <a:extLst>
                    <a:ext uri="{FF2B5EF4-FFF2-40B4-BE49-F238E27FC236}">
                      <a16:creationId xmlns:a16="http://schemas.microsoft.com/office/drawing/2014/main" id="{A827D0D2-4015-F14F-A0C5-A2BF32D0E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67364" y="4618763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9" name="TextBox 828">
                <a:extLst>
                  <a:ext uri="{FF2B5EF4-FFF2-40B4-BE49-F238E27FC236}">
                    <a16:creationId xmlns:a16="http://schemas.microsoft.com/office/drawing/2014/main" id="{DA548D0A-E52B-434E-9B93-D0BFB9489F0A}"/>
                  </a:ext>
                </a:extLst>
              </p:cNvPr>
              <p:cNvSpPr txBox="1"/>
              <p:nvPr/>
            </p:nvSpPr>
            <p:spPr>
              <a:xfrm>
                <a:off x="4497354" y="4559597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RESET</a:t>
                </a:r>
              </a:p>
            </p:txBody>
          </p:sp>
          <p:sp>
            <p:nvSpPr>
              <p:cNvPr id="830" name="TextBox 829">
                <a:extLst>
                  <a:ext uri="{FF2B5EF4-FFF2-40B4-BE49-F238E27FC236}">
                    <a16:creationId xmlns:a16="http://schemas.microsoft.com/office/drawing/2014/main" id="{3F2F4077-CAEE-D848-9944-BB1106AAE542}"/>
                  </a:ext>
                </a:extLst>
              </p:cNvPr>
              <p:cNvSpPr txBox="1"/>
              <p:nvPr/>
            </p:nvSpPr>
            <p:spPr>
              <a:xfrm>
                <a:off x="4497750" y="4160431"/>
                <a:ext cx="4844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SYNC</a:t>
                </a:r>
              </a:p>
            </p:txBody>
          </p:sp>
          <p:grpSp>
            <p:nvGrpSpPr>
              <p:cNvPr id="831" name="Group 830">
                <a:extLst>
                  <a:ext uri="{FF2B5EF4-FFF2-40B4-BE49-F238E27FC236}">
                    <a16:creationId xmlns:a16="http://schemas.microsoft.com/office/drawing/2014/main" id="{88CC24A9-34BA-304C-A63A-A412F18D8547}"/>
                  </a:ext>
                </a:extLst>
              </p:cNvPr>
              <p:cNvGrpSpPr/>
              <p:nvPr/>
            </p:nvGrpSpPr>
            <p:grpSpPr>
              <a:xfrm rot="16200000" flipH="1">
                <a:off x="4901853" y="4746006"/>
                <a:ext cx="728260" cy="571171"/>
                <a:chOff x="4820944" y="3549796"/>
                <a:chExt cx="728260" cy="571171"/>
              </a:xfrm>
            </p:grpSpPr>
            <p:cxnSp>
              <p:nvCxnSpPr>
                <p:cNvPr id="833" name="Straight Arrow Connector 832">
                  <a:extLst>
                    <a:ext uri="{FF2B5EF4-FFF2-40B4-BE49-F238E27FC236}">
                      <a16:creationId xmlns:a16="http://schemas.microsoft.com/office/drawing/2014/main" id="{96231A89-584E-7E4F-9DEE-D6F586DE05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4941129" y="3495830"/>
                  <a:ext cx="0" cy="21729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Arrow Connector 833">
                  <a:extLst>
                    <a:ext uri="{FF2B5EF4-FFF2-40B4-BE49-F238E27FC236}">
                      <a16:creationId xmlns:a16="http://schemas.microsoft.com/office/drawing/2014/main" id="{7D9948D4-6506-B347-9A07-13D5859FA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5026197" y="3591675"/>
                  <a:ext cx="0" cy="3449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Arrow Connector 834">
                  <a:extLst>
                    <a:ext uri="{FF2B5EF4-FFF2-40B4-BE49-F238E27FC236}">
                      <a16:creationId xmlns:a16="http://schemas.microsoft.com/office/drawing/2014/main" id="{3A526A3C-9AA6-E642-B156-AB4BF66FA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05128" y="3620289"/>
                  <a:ext cx="6322" cy="57469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Arrow Connector 835">
                  <a:extLst>
                    <a:ext uri="{FF2B5EF4-FFF2-40B4-BE49-F238E27FC236}">
                      <a16:creationId xmlns:a16="http://schemas.microsoft.com/office/drawing/2014/main" id="{45A25947-1715-D944-9280-22A2964ED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5157247" y="3737448"/>
                  <a:ext cx="0" cy="66600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7" name="Oval 836">
                  <a:extLst>
                    <a:ext uri="{FF2B5EF4-FFF2-40B4-BE49-F238E27FC236}">
                      <a16:creationId xmlns:a16="http://schemas.microsoft.com/office/drawing/2014/main" id="{53FF8C01-F0C1-4B46-B9C1-D98D0B0BFA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74080" y="3549796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8" name="Oval 837">
                  <a:extLst>
                    <a:ext uri="{FF2B5EF4-FFF2-40B4-BE49-F238E27FC236}">
                      <a16:creationId xmlns:a16="http://schemas.microsoft.com/office/drawing/2014/main" id="{C5A1F0CA-3D96-2E41-AE10-489AF78F8A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6480" y="3706314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9" name="Oval 838">
                  <a:extLst>
                    <a:ext uri="{FF2B5EF4-FFF2-40B4-BE49-F238E27FC236}">
                      <a16:creationId xmlns:a16="http://schemas.microsoft.com/office/drawing/2014/main" id="{7C7BF658-E706-8348-B51A-F365A3A26D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78882" y="3850476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0" name="Oval 839">
                  <a:extLst>
                    <a:ext uri="{FF2B5EF4-FFF2-40B4-BE49-F238E27FC236}">
                      <a16:creationId xmlns:a16="http://schemas.microsoft.com/office/drawing/2014/main" id="{FE7C4FEA-5104-1744-B280-EDA92D4033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40920" y="4012967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32" name="Straight Arrow Connector 831">
                <a:extLst>
                  <a:ext uri="{FF2B5EF4-FFF2-40B4-BE49-F238E27FC236}">
                    <a16:creationId xmlns:a16="http://schemas.microsoft.com/office/drawing/2014/main" id="{EA9B6920-E540-2E4B-AD5E-AD4FF82443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0359" y="4467130"/>
                <a:ext cx="24564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41799CAE-73D0-FB4D-8929-1AF11E0A1741}"/>
                </a:ext>
              </a:extLst>
            </p:cNvPr>
            <p:cNvSpPr txBox="1"/>
            <p:nvPr/>
          </p:nvSpPr>
          <p:spPr>
            <a:xfrm>
              <a:off x="7207356" y="4021783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</a:t>
              </a:r>
              <a:r>
                <a:rPr lang="en-US" sz="1100" baseline="-25000" dirty="0"/>
                <a:t>DD</a:t>
              </a:r>
            </a:p>
          </p:txBody>
        </p: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3A496587-5EC8-544B-B98F-4F57898DE6C3}"/>
                </a:ext>
              </a:extLst>
            </p:cNvPr>
            <p:cNvGrpSpPr/>
            <p:nvPr/>
          </p:nvGrpSpPr>
          <p:grpSpPr>
            <a:xfrm rot="10800000">
              <a:off x="7350243" y="4275130"/>
              <a:ext cx="122820" cy="163383"/>
              <a:chOff x="7365741" y="5220271"/>
              <a:chExt cx="122820" cy="163383"/>
            </a:xfrm>
          </p:grpSpPr>
          <p:cxnSp>
            <p:nvCxnSpPr>
              <p:cNvPr id="819" name="Straight Arrow Connector 818">
                <a:extLst>
                  <a:ext uri="{FF2B5EF4-FFF2-40B4-BE49-F238E27FC236}">
                    <a16:creationId xmlns:a16="http://schemas.microsoft.com/office/drawing/2014/main" id="{E33AB523-213A-7248-9F89-59BA41F90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107" y="5239654"/>
                <a:ext cx="0" cy="144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Arrow Connector 819">
                <a:extLst>
                  <a:ext uri="{FF2B5EF4-FFF2-40B4-BE49-F238E27FC236}">
                    <a16:creationId xmlns:a16="http://schemas.microsoft.com/office/drawing/2014/main" id="{0148774A-4F21-8845-89D7-ACE9D9745F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5741" y="5220271"/>
                <a:ext cx="122820" cy="2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3" name="Group 842">
            <a:extLst>
              <a:ext uri="{FF2B5EF4-FFF2-40B4-BE49-F238E27FC236}">
                <a16:creationId xmlns:a16="http://schemas.microsoft.com/office/drawing/2014/main" id="{81A36730-02F8-074B-9F8C-EBCA1C58BD87}"/>
              </a:ext>
            </a:extLst>
          </p:cNvPr>
          <p:cNvGrpSpPr/>
          <p:nvPr/>
        </p:nvGrpSpPr>
        <p:grpSpPr>
          <a:xfrm rot="10800000">
            <a:off x="2567789" y="4655005"/>
            <a:ext cx="1077928" cy="570455"/>
            <a:chOff x="4493112" y="4460232"/>
            <a:chExt cx="1077928" cy="570455"/>
          </a:xfrm>
        </p:grpSpPr>
        <p:cxnSp>
          <p:nvCxnSpPr>
            <p:cNvPr id="844" name="Straight Arrow Connector 843">
              <a:extLst>
                <a:ext uri="{FF2B5EF4-FFF2-40B4-BE49-F238E27FC236}">
                  <a16:creationId xmlns:a16="http://schemas.microsoft.com/office/drawing/2014/main" id="{B48CBD90-0739-7D4A-B3C4-FB7B897157A5}"/>
                </a:ext>
              </a:extLst>
            </p:cNvPr>
            <p:cNvCxnSpPr>
              <a:cxnSpLocks/>
            </p:cNvCxnSpPr>
            <p:nvPr/>
          </p:nvCxnSpPr>
          <p:spPr>
            <a:xfrm>
              <a:off x="4496043" y="4519036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Straight Arrow Connector 844">
              <a:extLst>
                <a:ext uri="{FF2B5EF4-FFF2-40B4-BE49-F238E27FC236}">
                  <a16:creationId xmlns:a16="http://schemas.microsoft.com/office/drawing/2014/main" id="{6A8E5246-C435-654C-A9B1-6D677B796069}"/>
                </a:ext>
              </a:extLst>
            </p:cNvPr>
            <p:cNvCxnSpPr>
              <a:cxnSpLocks/>
            </p:cNvCxnSpPr>
            <p:nvPr/>
          </p:nvCxnSpPr>
          <p:spPr>
            <a:xfrm>
              <a:off x="4496043" y="4678694"/>
              <a:ext cx="7244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845">
              <a:extLst>
                <a:ext uri="{FF2B5EF4-FFF2-40B4-BE49-F238E27FC236}">
                  <a16:creationId xmlns:a16="http://schemas.microsoft.com/office/drawing/2014/main" id="{A019FE83-2C34-AC4B-AC88-5D5A9D090E57}"/>
                </a:ext>
              </a:extLst>
            </p:cNvPr>
            <p:cNvCxnSpPr>
              <a:cxnSpLocks/>
            </p:cNvCxnSpPr>
            <p:nvPr/>
          </p:nvCxnSpPr>
          <p:spPr>
            <a:xfrm>
              <a:off x="4493112" y="4825353"/>
              <a:ext cx="8731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846">
              <a:extLst>
                <a:ext uri="{FF2B5EF4-FFF2-40B4-BE49-F238E27FC236}">
                  <a16:creationId xmlns:a16="http://schemas.microsoft.com/office/drawing/2014/main" id="{844D148A-9699-AB47-985D-72F4CC7D9073}"/>
                </a:ext>
              </a:extLst>
            </p:cNvPr>
            <p:cNvCxnSpPr>
              <a:cxnSpLocks/>
            </p:cNvCxnSpPr>
            <p:nvPr/>
          </p:nvCxnSpPr>
          <p:spPr>
            <a:xfrm>
              <a:off x="4493112" y="4985011"/>
              <a:ext cx="101897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5B70A08F-9D70-4544-B34A-E69851760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1321" y="44602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9E2FBC50-D173-2C43-9D21-CE55572220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3721" y="46126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D56BC3EA-F63B-2F41-BE7C-21167071A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121" y="47650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AF0B7DC2-ADBC-DE41-8247-5A75F64CB4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2756" y="4922687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2" name="Straight Arrow Connector 851">
            <a:extLst>
              <a:ext uri="{FF2B5EF4-FFF2-40B4-BE49-F238E27FC236}">
                <a16:creationId xmlns:a16="http://schemas.microsoft.com/office/drawing/2014/main" id="{B9664835-F10E-4C4B-B1E6-D1618439BB86}"/>
              </a:ext>
            </a:extLst>
          </p:cNvPr>
          <p:cNvCxnSpPr>
            <a:cxnSpLocks/>
          </p:cNvCxnSpPr>
          <p:nvPr/>
        </p:nvCxnSpPr>
        <p:spPr>
          <a:xfrm flipH="1">
            <a:off x="3578672" y="4700244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3" name="Straight Arrow Connector 852">
            <a:extLst>
              <a:ext uri="{FF2B5EF4-FFF2-40B4-BE49-F238E27FC236}">
                <a16:creationId xmlns:a16="http://schemas.microsoft.com/office/drawing/2014/main" id="{227912BA-25BC-AD42-A3D6-6CEA0A565074}"/>
              </a:ext>
            </a:extLst>
          </p:cNvPr>
          <p:cNvCxnSpPr>
            <a:cxnSpLocks/>
          </p:cNvCxnSpPr>
          <p:nvPr/>
        </p:nvCxnSpPr>
        <p:spPr>
          <a:xfrm flipH="1">
            <a:off x="3578672" y="4861928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4" name="Straight Arrow Connector 853">
            <a:extLst>
              <a:ext uri="{FF2B5EF4-FFF2-40B4-BE49-F238E27FC236}">
                <a16:creationId xmlns:a16="http://schemas.microsoft.com/office/drawing/2014/main" id="{24669511-F230-954D-A996-F34F9E3689D7}"/>
              </a:ext>
            </a:extLst>
          </p:cNvPr>
          <p:cNvCxnSpPr>
            <a:cxnSpLocks/>
          </p:cNvCxnSpPr>
          <p:nvPr/>
        </p:nvCxnSpPr>
        <p:spPr>
          <a:xfrm flipH="1">
            <a:off x="3622487" y="500861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Arrow Connector 854">
            <a:extLst>
              <a:ext uri="{FF2B5EF4-FFF2-40B4-BE49-F238E27FC236}">
                <a16:creationId xmlns:a16="http://schemas.microsoft.com/office/drawing/2014/main" id="{40D59C03-1889-FD41-91E7-8EF993BB1768}"/>
              </a:ext>
            </a:extLst>
          </p:cNvPr>
          <p:cNvCxnSpPr>
            <a:cxnSpLocks/>
          </p:cNvCxnSpPr>
          <p:nvPr/>
        </p:nvCxnSpPr>
        <p:spPr>
          <a:xfrm flipH="1">
            <a:off x="3626180" y="516863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Straight Arrow Connector 855">
            <a:extLst>
              <a:ext uri="{FF2B5EF4-FFF2-40B4-BE49-F238E27FC236}">
                <a16:creationId xmlns:a16="http://schemas.microsoft.com/office/drawing/2014/main" id="{28B29BA9-35C4-D147-93AF-9B6356F19D99}"/>
              </a:ext>
            </a:extLst>
          </p:cNvPr>
          <p:cNvCxnSpPr>
            <a:cxnSpLocks/>
          </p:cNvCxnSpPr>
          <p:nvPr/>
        </p:nvCxnSpPr>
        <p:spPr>
          <a:xfrm flipH="1">
            <a:off x="4672543" y="4700244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7" name="Straight Arrow Connector 856">
            <a:extLst>
              <a:ext uri="{FF2B5EF4-FFF2-40B4-BE49-F238E27FC236}">
                <a16:creationId xmlns:a16="http://schemas.microsoft.com/office/drawing/2014/main" id="{DFEB5C9E-A677-4F48-A4D0-52BC6DEAEC59}"/>
              </a:ext>
            </a:extLst>
          </p:cNvPr>
          <p:cNvCxnSpPr>
            <a:cxnSpLocks/>
          </p:cNvCxnSpPr>
          <p:nvPr/>
        </p:nvCxnSpPr>
        <p:spPr>
          <a:xfrm flipH="1">
            <a:off x="4833416" y="4861928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Arrow Connector 857">
            <a:extLst>
              <a:ext uri="{FF2B5EF4-FFF2-40B4-BE49-F238E27FC236}">
                <a16:creationId xmlns:a16="http://schemas.microsoft.com/office/drawing/2014/main" id="{1B4615C6-2ED4-1D48-A2B7-214E171C59EC}"/>
              </a:ext>
            </a:extLst>
          </p:cNvPr>
          <p:cNvCxnSpPr>
            <a:cxnSpLocks/>
          </p:cNvCxnSpPr>
          <p:nvPr/>
        </p:nvCxnSpPr>
        <p:spPr>
          <a:xfrm flipH="1">
            <a:off x="4961901" y="500861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Straight Arrow Connector 858">
            <a:extLst>
              <a:ext uri="{FF2B5EF4-FFF2-40B4-BE49-F238E27FC236}">
                <a16:creationId xmlns:a16="http://schemas.microsoft.com/office/drawing/2014/main" id="{5BE4BA95-B81D-BD4F-8C4D-27C23564C84B}"/>
              </a:ext>
            </a:extLst>
          </p:cNvPr>
          <p:cNvCxnSpPr>
            <a:cxnSpLocks/>
          </p:cNvCxnSpPr>
          <p:nvPr/>
        </p:nvCxnSpPr>
        <p:spPr>
          <a:xfrm flipH="1">
            <a:off x="5151868" y="516863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1A388C68-FA39-F844-8B5F-88A9AFA92185}"/>
              </a:ext>
            </a:extLst>
          </p:cNvPr>
          <p:cNvGrpSpPr/>
          <p:nvPr/>
        </p:nvGrpSpPr>
        <p:grpSpPr>
          <a:xfrm>
            <a:off x="4006419" y="4693320"/>
            <a:ext cx="1840163" cy="1243661"/>
            <a:chOff x="4497354" y="3651385"/>
            <a:chExt cx="1840163" cy="1243661"/>
          </a:xfrm>
        </p:grpSpPr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5344499B-60F4-484B-8730-2641B9667CD7}"/>
                </a:ext>
              </a:extLst>
            </p:cNvPr>
            <p:cNvSpPr/>
            <p:nvPr/>
          </p:nvSpPr>
          <p:spPr>
            <a:xfrm>
              <a:off x="4948634" y="4345842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4002-1   #0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C6ECB2B9-C962-3944-9987-7395EEADCBC8}"/>
                </a:ext>
              </a:extLst>
            </p:cNvPr>
            <p:cNvSpPr txBox="1"/>
            <p:nvPr/>
          </p:nvSpPr>
          <p:spPr>
            <a:xfrm>
              <a:off x="5864489" y="4371826"/>
              <a:ext cx="314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⏚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86A61E0E-9F0A-0B48-9891-A306F83AEBE6}"/>
                </a:ext>
              </a:extLst>
            </p:cNvPr>
            <p:cNvSpPr txBox="1"/>
            <p:nvPr/>
          </p:nvSpPr>
          <p:spPr>
            <a:xfrm>
              <a:off x="6022824" y="4404701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id="{8EBA60E2-3DF8-C14D-9E3F-911A14D90B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42921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Arrow Connector 864">
              <a:extLst>
                <a:ext uri="{FF2B5EF4-FFF2-40B4-BE49-F238E27FC236}">
                  <a16:creationId xmlns:a16="http://schemas.microsoft.com/office/drawing/2014/main" id="{7A3FB4BB-90AE-8B49-A604-AD664D9052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02738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Arrow Connector 865">
              <a:extLst>
                <a:ext uri="{FF2B5EF4-FFF2-40B4-BE49-F238E27FC236}">
                  <a16:creationId xmlns:a16="http://schemas.microsoft.com/office/drawing/2014/main" id="{29179DD3-4B0A-BB4F-9428-16F9D773BEE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55502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Arrow Connector 866">
              <a:extLst>
                <a:ext uri="{FF2B5EF4-FFF2-40B4-BE49-F238E27FC236}">
                  <a16:creationId xmlns:a16="http://schemas.microsoft.com/office/drawing/2014/main" id="{FAB15050-237F-3043-B5B0-EB84921D5D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93115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0" name="Group 869">
              <a:extLst>
                <a:ext uri="{FF2B5EF4-FFF2-40B4-BE49-F238E27FC236}">
                  <a16:creationId xmlns:a16="http://schemas.microsoft.com/office/drawing/2014/main" id="{95842956-D84E-A04A-B459-5DC90DBEB0B6}"/>
                </a:ext>
              </a:extLst>
            </p:cNvPr>
            <p:cNvGrpSpPr/>
            <p:nvPr/>
          </p:nvGrpSpPr>
          <p:grpSpPr>
            <a:xfrm rot="10800000">
              <a:off x="4572541" y="4429522"/>
              <a:ext cx="358481" cy="142742"/>
              <a:chOff x="6967364" y="4476022"/>
              <a:chExt cx="358481" cy="142742"/>
            </a:xfrm>
          </p:grpSpPr>
          <p:cxnSp>
            <p:nvCxnSpPr>
              <p:cNvPr id="883" name="Straight Arrow Connector 882">
                <a:extLst>
                  <a:ext uri="{FF2B5EF4-FFF2-40B4-BE49-F238E27FC236}">
                    <a16:creationId xmlns:a16="http://schemas.microsoft.com/office/drawing/2014/main" id="{08F8E6EB-F5B3-314C-BC2A-F83FF1E87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2449" y="4476022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Straight Arrow Connector 883">
                <a:extLst>
                  <a:ext uri="{FF2B5EF4-FFF2-40B4-BE49-F238E27FC236}">
                    <a16:creationId xmlns:a16="http://schemas.microsoft.com/office/drawing/2014/main" id="{BA81108F-84F7-314F-AC19-CD3C82552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7364" y="4618763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1" name="TextBox 870">
              <a:extLst>
                <a:ext uri="{FF2B5EF4-FFF2-40B4-BE49-F238E27FC236}">
                  <a16:creationId xmlns:a16="http://schemas.microsoft.com/office/drawing/2014/main" id="{2BE5B5CE-0411-AF45-97F9-F4DB7B8732B7}"/>
                </a:ext>
              </a:extLst>
            </p:cNvPr>
            <p:cNvSpPr txBox="1"/>
            <p:nvPr/>
          </p:nvSpPr>
          <p:spPr>
            <a:xfrm>
              <a:off x="4497354" y="4559597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872" name="TextBox 871">
              <a:extLst>
                <a:ext uri="{FF2B5EF4-FFF2-40B4-BE49-F238E27FC236}">
                  <a16:creationId xmlns:a16="http://schemas.microsoft.com/office/drawing/2014/main" id="{E796367D-D979-B747-97BD-6EA5BA8AF4F5}"/>
                </a:ext>
              </a:extLst>
            </p:cNvPr>
            <p:cNvSpPr txBox="1"/>
            <p:nvPr/>
          </p:nvSpPr>
          <p:spPr>
            <a:xfrm>
              <a:off x="4497750" y="4160431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cxnSp>
          <p:nvCxnSpPr>
            <p:cNvPr id="874" name="Straight Arrow Connector 873">
              <a:extLst>
                <a:ext uri="{FF2B5EF4-FFF2-40B4-BE49-F238E27FC236}">
                  <a16:creationId xmlns:a16="http://schemas.microsoft.com/office/drawing/2014/main" id="{EA9F0195-BEB3-6944-8CAB-DFC4FE506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0359" y="4467130"/>
              <a:ext cx="2456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91D05919-3CA3-8344-8886-C1340FF346C7}"/>
              </a:ext>
            </a:extLst>
          </p:cNvPr>
          <p:cNvGrpSpPr/>
          <p:nvPr/>
        </p:nvGrpSpPr>
        <p:grpSpPr>
          <a:xfrm>
            <a:off x="7626755" y="4690226"/>
            <a:ext cx="1840163" cy="1243661"/>
            <a:chOff x="4497354" y="3651385"/>
            <a:chExt cx="1840163" cy="1243661"/>
          </a:xfrm>
        </p:grpSpPr>
        <p:sp>
          <p:nvSpPr>
            <p:cNvPr id="886" name="Rectangle 885">
              <a:extLst>
                <a:ext uri="{FF2B5EF4-FFF2-40B4-BE49-F238E27FC236}">
                  <a16:creationId xmlns:a16="http://schemas.microsoft.com/office/drawing/2014/main" id="{7A4AD449-1EFD-3C40-B8BA-FD9C84367397}"/>
                </a:ext>
              </a:extLst>
            </p:cNvPr>
            <p:cNvSpPr/>
            <p:nvPr/>
          </p:nvSpPr>
          <p:spPr>
            <a:xfrm>
              <a:off x="4948634" y="4345842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4002-2   #2</a:t>
              </a:r>
            </a:p>
          </p:txBody>
        </p:sp>
        <p:sp>
          <p:nvSpPr>
            <p:cNvPr id="887" name="TextBox 886">
              <a:extLst>
                <a:ext uri="{FF2B5EF4-FFF2-40B4-BE49-F238E27FC236}">
                  <a16:creationId xmlns:a16="http://schemas.microsoft.com/office/drawing/2014/main" id="{E847C47E-CA13-2D4E-9AE4-E99375CF3EDD}"/>
                </a:ext>
              </a:extLst>
            </p:cNvPr>
            <p:cNvSpPr txBox="1"/>
            <p:nvPr/>
          </p:nvSpPr>
          <p:spPr>
            <a:xfrm>
              <a:off x="5864489" y="4371826"/>
              <a:ext cx="314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⏚</a:t>
              </a:r>
            </a:p>
          </p:txBody>
        </p:sp>
        <p:sp>
          <p:nvSpPr>
            <p:cNvPr id="888" name="TextBox 887">
              <a:extLst>
                <a:ext uri="{FF2B5EF4-FFF2-40B4-BE49-F238E27FC236}">
                  <a16:creationId xmlns:a16="http://schemas.microsoft.com/office/drawing/2014/main" id="{3EA48B5F-25C3-D04C-A3B0-3F086FCA12BA}"/>
                </a:ext>
              </a:extLst>
            </p:cNvPr>
            <p:cNvSpPr txBox="1"/>
            <p:nvPr/>
          </p:nvSpPr>
          <p:spPr>
            <a:xfrm>
              <a:off x="6022824" y="4404701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  <p:cxnSp>
          <p:nvCxnSpPr>
            <p:cNvPr id="889" name="Straight Arrow Connector 888">
              <a:extLst>
                <a:ext uri="{FF2B5EF4-FFF2-40B4-BE49-F238E27FC236}">
                  <a16:creationId xmlns:a16="http://schemas.microsoft.com/office/drawing/2014/main" id="{B02E88BC-35BB-524F-99B4-A9BC53B36A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42921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Straight Arrow Connector 889">
              <a:extLst>
                <a:ext uri="{FF2B5EF4-FFF2-40B4-BE49-F238E27FC236}">
                  <a16:creationId xmlns:a16="http://schemas.microsoft.com/office/drawing/2014/main" id="{3B5D7C73-AA00-5C40-B28E-219FDFB582A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02738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Straight Arrow Connector 890">
              <a:extLst>
                <a:ext uri="{FF2B5EF4-FFF2-40B4-BE49-F238E27FC236}">
                  <a16:creationId xmlns:a16="http://schemas.microsoft.com/office/drawing/2014/main" id="{67C404F2-12E7-C643-B511-2FCF4B1F62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55502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Straight Arrow Connector 891">
              <a:extLst>
                <a:ext uri="{FF2B5EF4-FFF2-40B4-BE49-F238E27FC236}">
                  <a16:creationId xmlns:a16="http://schemas.microsoft.com/office/drawing/2014/main" id="{46EB05A4-48D9-114B-853D-D67A1A9F64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93115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5" name="Group 894">
              <a:extLst>
                <a:ext uri="{FF2B5EF4-FFF2-40B4-BE49-F238E27FC236}">
                  <a16:creationId xmlns:a16="http://schemas.microsoft.com/office/drawing/2014/main" id="{FCE54F4E-DBE5-F64E-8637-4B2E617A47EA}"/>
                </a:ext>
              </a:extLst>
            </p:cNvPr>
            <p:cNvGrpSpPr/>
            <p:nvPr/>
          </p:nvGrpSpPr>
          <p:grpSpPr>
            <a:xfrm rot="10800000">
              <a:off x="4572541" y="4429522"/>
              <a:ext cx="358481" cy="142742"/>
              <a:chOff x="6967364" y="4476022"/>
              <a:chExt cx="358481" cy="142742"/>
            </a:xfrm>
          </p:grpSpPr>
          <p:cxnSp>
            <p:nvCxnSpPr>
              <p:cNvPr id="908" name="Straight Arrow Connector 907">
                <a:extLst>
                  <a:ext uri="{FF2B5EF4-FFF2-40B4-BE49-F238E27FC236}">
                    <a16:creationId xmlns:a16="http://schemas.microsoft.com/office/drawing/2014/main" id="{917FB138-8DB7-7A4B-BD93-E27CB138BC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2449" y="4476022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Arrow Connector 908">
                <a:extLst>
                  <a:ext uri="{FF2B5EF4-FFF2-40B4-BE49-F238E27FC236}">
                    <a16:creationId xmlns:a16="http://schemas.microsoft.com/office/drawing/2014/main" id="{19B99375-3674-8C45-A630-4B5A4248E1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7364" y="4618763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6" name="TextBox 895">
              <a:extLst>
                <a:ext uri="{FF2B5EF4-FFF2-40B4-BE49-F238E27FC236}">
                  <a16:creationId xmlns:a16="http://schemas.microsoft.com/office/drawing/2014/main" id="{F7C0C097-8D3F-BC41-90FC-E5E93C2C64CA}"/>
                </a:ext>
              </a:extLst>
            </p:cNvPr>
            <p:cNvSpPr txBox="1"/>
            <p:nvPr/>
          </p:nvSpPr>
          <p:spPr>
            <a:xfrm>
              <a:off x="4497354" y="4559597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897" name="TextBox 896">
              <a:extLst>
                <a:ext uri="{FF2B5EF4-FFF2-40B4-BE49-F238E27FC236}">
                  <a16:creationId xmlns:a16="http://schemas.microsoft.com/office/drawing/2014/main" id="{953941C7-322F-E040-81F5-65D665E914F7}"/>
                </a:ext>
              </a:extLst>
            </p:cNvPr>
            <p:cNvSpPr txBox="1"/>
            <p:nvPr/>
          </p:nvSpPr>
          <p:spPr>
            <a:xfrm>
              <a:off x="4497750" y="4160431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cxnSp>
          <p:nvCxnSpPr>
            <p:cNvPr id="899" name="Straight Arrow Connector 898">
              <a:extLst>
                <a:ext uri="{FF2B5EF4-FFF2-40B4-BE49-F238E27FC236}">
                  <a16:creationId xmlns:a16="http://schemas.microsoft.com/office/drawing/2014/main" id="{F737755C-54EC-A449-9AD6-F05C25E32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0359" y="4467130"/>
              <a:ext cx="2456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Group 909">
            <a:extLst>
              <a:ext uri="{FF2B5EF4-FFF2-40B4-BE49-F238E27FC236}">
                <a16:creationId xmlns:a16="http://schemas.microsoft.com/office/drawing/2014/main" id="{FE390146-B458-8E4A-B0E4-782CDC01F832}"/>
              </a:ext>
            </a:extLst>
          </p:cNvPr>
          <p:cNvGrpSpPr/>
          <p:nvPr/>
        </p:nvGrpSpPr>
        <p:grpSpPr>
          <a:xfrm>
            <a:off x="5828379" y="4653151"/>
            <a:ext cx="1753670" cy="1205822"/>
            <a:chOff x="5833918" y="3427339"/>
            <a:chExt cx="1753670" cy="1205822"/>
          </a:xfrm>
        </p:grpSpPr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CF3C1A77-A9D1-0D48-A24D-43F16B314217}"/>
                </a:ext>
              </a:extLst>
            </p:cNvPr>
            <p:cNvGrpSpPr/>
            <p:nvPr/>
          </p:nvGrpSpPr>
          <p:grpSpPr>
            <a:xfrm>
              <a:off x="5833918" y="3427339"/>
              <a:ext cx="1598646" cy="1205822"/>
              <a:chOff x="4497354" y="3615385"/>
              <a:chExt cx="1598646" cy="1205822"/>
            </a:xfrm>
          </p:grpSpPr>
          <p:sp>
            <p:nvSpPr>
              <p:cNvPr id="917" name="Rectangle 916">
                <a:extLst>
                  <a:ext uri="{FF2B5EF4-FFF2-40B4-BE49-F238E27FC236}">
                    <a16:creationId xmlns:a16="http://schemas.microsoft.com/office/drawing/2014/main" id="{249D0B26-0247-434D-824F-79A517D8ADA8}"/>
                  </a:ext>
                </a:extLst>
              </p:cNvPr>
              <p:cNvSpPr/>
              <p:nvPr/>
            </p:nvSpPr>
            <p:spPr>
              <a:xfrm>
                <a:off x="4948634" y="4345842"/>
                <a:ext cx="884660" cy="3418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4002-1   #1</a:t>
                </a:r>
              </a:p>
            </p:txBody>
          </p:sp>
          <p:cxnSp>
            <p:nvCxnSpPr>
              <p:cNvPr id="918" name="Straight Arrow Connector 917">
                <a:extLst>
                  <a:ext uri="{FF2B5EF4-FFF2-40B4-BE49-F238E27FC236}">
                    <a16:creationId xmlns:a16="http://schemas.microsoft.com/office/drawing/2014/main" id="{A6F5A7D2-4E6A-9544-B9EB-F3EE9EC5EA7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42921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Straight Arrow Connector 918">
                <a:extLst>
                  <a:ext uri="{FF2B5EF4-FFF2-40B4-BE49-F238E27FC236}">
                    <a16:creationId xmlns:a16="http://schemas.microsoft.com/office/drawing/2014/main" id="{45F6ABCD-B16C-3241-91C6-AAB0C9EEFC9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984738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Straight Arrow Connector 919">
                <a:extLst>
                  <a:ext uri="{FF2B5EF4-FFF2-40B4-BE49-F238E27FC236}">
                    <a16:creationId xmlns:a16="http://schemas.microsoft.com/office/drawing/2014/main" id="{9B811E16-0A00-4240-AD23-CED65657E04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37502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Straight Arrow Connector 920">
                <a:extLst>
                  <a:ext uri="{FF2B5EF4-FFF2-40B4-BE49-F238E27FC236}">
                    <a16:creationId xmlns:a16="http://schemas.microsoft.com/office/drawing/2014/main" id="{EE8AA621-C2CA-CC4A-BB25-75A1F7B7B5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675115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4" name="Group 923">
                <a:extLst>
                  <a:ext uri="{FF2B5EF4-FFF2-40B4-BE49-F238E27FC236}">
                    <a16:creationId xmlns:a16="http://schemas.microsoft.com/office/drawing/2014/main" id="{E0E4D730-CC27-6143-903F-70E64BB7D7C5}"/>
                  </a:ext>
                </a:extLst>
              </p:cNvPr>
              <p:cNvGrpSpPr/>
              <p:nvPr/>
            </p:nvGrpSpPr>
            <p:grpSpPr>
              <a:xfrm rot="10800000">
                <a:off x="4572541" y="4429522"/>
                <a:ext cx="358481" cy="142742"/>
                <a:chOff x="6967364" y="4476022"/>
                <a:chExt cx="358481" cy="142742"/>
              </a:xfrm>
            </p:grpSpPr>
            <p:cxnSp>
              <p:nvCxnSpPr>
                <p:cNvPr id="937" name="Straight Arrow Connector 936">
                  <a:extLst>
                    <a:ext uri="{FF2B5EF4-FFF2-40B4-BE49-F238E27FC236}">
                      <a16:creationId xmlns:a16="http://schemas.microsoft.com/office/drawing/2014/main" id="{0EAA431E-EF05-2746-A071-6D8E24A7DC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72449" y="4476022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Arrow Connector 937">
                  <a:extLst>
                    <a:ext uri="{FF2B5EF4-FFF2-40B4-BE49-F238E27FC236}">
                      <a16:creationId xmlns:a16="http://schemas.microsoft.com/office/drawing/2014/main" id="{DA408FEA-7E10-744A-9052-20D409D2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67364" y="4618763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5" name="TextBox 924">
                <a:extLst>
                  <a:ext uri="{FF2B5EF4-FFF2-40B4-BE49-F238E27FC236}">
                    <a16:creationId xmlns:a16="http://schemas.microsoft.com/office/drawing/2014/main" id="{8774E381-3AFB-6146-8898-7C11640F02F6}"/>
                  </a:ext>
                </a:extLst>
              </p:cNvPr>
              <p:cNvSpPr txBox="1"/>
              <p:nvPr/>
            </p:nvSpPr>
            <p:spPr>
              <a:xfrm>
                <a:off x="4497354" y="4559597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RESET</a:t>
                </a:r>
              </a:p>
            </p:txBody>
          </p:sp>
          <p:sp>
            <p:nvSpPr>
              <p:cNvPr id="926" name="TextBox 925">
                <a:extLst>
                  <a:ext uri="{FF2B5EF4-FFF2-40B4-BE49-F238E27FC236}">
                    <a16:creationId xmlns:a16="http://schemas.microsoft.com/office/drawing/2014/main" id="{F86D36EF-C367-654E-B6B4-E3B2CD63E44F}"/>
                  </a:ext>
                </a:extLst>
              </p:cNvPr>
              <p:cNvSpPr txBox="1"/>
              <p:nvPr/>
            </p:nvSpPr>
            <p:spPr>
              <a:xfrm>
                <a:off x="4497750" y="4160431"/>
                <a:ext cx="4844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SYNC</a:t>
                </a:r>
              </a:p>
            </p:txBody>
          </p:sp>
          <p:cxnSp>
            <p:nvCxnSpPr>
              <p:cNvPr id="928" name="Straight Arrow Connector 927">
                <a:extLst>
                  <a:ext uri="{FF2B5EF4-FFF2-40B4-BE49-F238E27FC236}">
                    <a16:creationId xmlns:a16="http://schemas.microsoft.com/office/drawing/2014/main" id="{AE118602-0B67-C14F-90D2-988C23FCC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0359" y="4467130"/>
                <a:ext cx="24564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94A8F6B9-4765-C644-B568-C34F14A1AD7A}"/>
                </a:ext>
              </a:extLst>
            </p:cNvPr>
            <p:cNvSpPr txBox="1"/>
            <p:nvPr/>
          </p:nvSpPr>
          <p:spPr>
            <a:xfrm>
              <a:off x="7207356" y="4021783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</a:t>
              </a:r>
              <a:r>
                <a:rPr lang="en-US" sz="1100" baseline="-25000" dirty="0"/>
                <a:t>DD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3BAF65DD-29D0-9A45-9961-83E875CD9259}"/>
                </a:ext>
              </a:extLst>
            </p:cNvPr>
            <p:cNvGrpSpPr/>
            <p:nvPr/>
          </p:nvGrpSpPr>
          <p:grpSpPr>
            <a:xfrm rot="10800000">
              <a:off x="7350243" y="4275130"/>
              <a:ext cx="122820" cy="163383"/>
              <a:chOff x="7365741" y="5220271"/>
              <a:chExt cx="122820" cy="163383"/>
            </a:xfrm>
          </p:grpSpPr>
          <p:cxnSp>
            <p:nvCxnSpPr>
              <p:cNvPr id="915" name="Straight Arrow Connector 914">
                <a:extLst>
                  <a:ext uri="{FF2B5EF4-FFF2-40B4-BE49-F238E27FC236}">
                    <a16:creationId xmlns:a16="http://schemas.microsoft.com/office/drawing/2014/main" id="{69129335-FEDC-C442-AFF8-D9CFF4CCD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107" y="5239654"/>
                <a:ext cx="0" cy="144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Arrow Connector 915">
                <a:extLst>
                  <a:ext uri="{FF2B5EF4-FFF2-40B4-BE49-F238E27FC236}">
                    <a16:creationId xmlns:a16="http://schemas.microsoft.com/office/drawing/2014/main" id="{E1FB8B7D-B325-4148-B40A-878B4DA76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5741" y="5220271"/>
                <a:ext cx="122820" cy="2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9" name="Group 938">
            <a:extLst>
              <a:ext uri="{FF2B5EF4-FFF2-40B4-BE49-F238E27FC236}">
                <a16:creationId xmlns:a16="http://schemas.microsoft.com/office/drawing/2014/main" id="{80113472-71A0-F545-8010-035D43C3A152}"/>
              </a:ext>
            </a:extLst>
          </p:cNvPr>
          <p:cNvGrpSpPr/>
          <p:nvPr/>
        </p:nvGrpSpPr>
        <p:grpSpPr>
          <a:xfrm>
            <a:off x="9428845" y="4644607"/>
            <a:ext cx="1753670" cy="1205822"/>
            <a:chOff x="5833918" y="3427339"/>
            <a:chExt cx="1753670" cy="1205822"/>
          </a:xfrm>
        </p:grpSpPr>
        <p:grpSp>
          <p:nvGrpSpPr>
            <p:cNvPr id="940" name="Group 939">
              <a:extLst>
                <a:ext uri="{FF2B5EF4-FFF2-40B4-BE49-F238E27FC236}">
                  <a16:creationId xmlns:a16="http://schemas.microsoft.com/office/drawing/2014/main" id="{FD9390EB-D7FD-584C-ACF1-00BCCEFFB961}"/>
                </a:ext>
              </a:extLst>
            </p:cNvPr>
            <p:cNvGrpSpPr/>
            <p:nvPr/>
          </p:nvGrpSpPr>
          <p:grpSpPr>
            <a:xfrm>
              <a:off x="5833918" y="3427339"/>
              <a:ext cx="1598646" cy="1205822"/>
              <a:chOff x="4497354" y="3615385"/>
              <a:chExt cx="1598646" cy="1205822"/>
            </a:xfrm>
          </p:grpSpPr>
          <p:sp>
            <p:nvSpPr>
              <p:cNvPr id="945" name="Rectangle 944">
                <a:extLst>
                  <a:ext uri="{FF2B5EF4-FFF2-40B4-BE49-F238E27FC236}">
                    <a16:creationId xmlns:a16="http://schemas.microsoft.com/office/drawing/2014/main" id="{2DFE7E02-08EB-8448-80F9-5D8A3A8C4B52}"/>
                  </a:ext>
                </a:extLst>
              </p:cNvPr>
              <p:cNvSpPr/>
              <p:nvPr/>
            </p:nvSpPr>
            <p:spPr>
              <a:xfrm>
                <a:off x="4948634" y="4345842"/>
                <a:ext cx="884660" cy="3418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4002-2   #3</a:t>
                </a:r>
              </a:p>
            </p:txBody>
          </p:sp>
          <p:cxnSp>
            <p:nvCxnSpPr>
              <p:cNvPr id="946" name="Straight Arrow Connector 945">
                <a:extLst>
                  <a:ext uri="{FF2B5EF4-FFF2-40B4-BE49-F238E27FC236}">
                    <a16:creationId xmlns:a16="http://schemas.microsoft.com/office/drawing/2014/main" id="{5E170D76-1D66-CC46-9CC0-2F85EA27D30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42921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Arrow Connector 946">
                <a:extLst>
                  <a:ext uri="{FF2B5EF4-FFF2-40B4-BE49-F238E27FC236}">
                    <a16:creationId xmlns:a16="http://schemas.microsoft.com/office/drawing/2014/main" id="{9B94AE40-1FB5-1849-ABE5-BEF1810E75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984738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Straight Arrow Connector 947">
                <a:extLst>
                  <a:ext uri="{FF2B5EF4-FFF2-40B4-BE49-F238E27FC236}">
                    <a16:creationId xmlns:a16="http://schemas.microsoft.com/office/drawing/2014/main" id="{493CBF3E-B9EF-964C-AE16-6A031FD9692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37502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Arrow Connector 948">
                <a:extLst>
                  <a:ext uri="{FF2B5EF4-FFF2-40B4-BE49-F238E27FC236}">
                    <a16:creationId xmlns:a16="http://schemas.microsoft.com/office/drawing/2014/main" id="{D31C34E4-2ADD-0C40-97BE-95E9E524A70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675115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1" name="Group 950">
                <a:extLst>
                  <a:ext uri="{FF2B5EF4-FFF2-40B4-BE49-F238E27FC236}">
                    <a16:creationId xmlns:a16="http://schemas.microsoft.com/office/drawing/2014/main" id="{F8F3647E-555D-F74C-8A0B-702C71AADD1B}"/>
                  </a:ext>
                </a:extLst>
              </p:cNvPr>
              <p:cNvGrpSpPr/>
              <p:nvPr/>
            </p:nvGrpSpPr>
            <p:grpSpPr>
              <a:xfrm rot="10800000">
                <a:off x="4572541" y="4429522"/>
                <a:ext cx="358481" cy="142742"/>
                <a:chOff x="6967364" y="4476022"/>
                <a:chExt cx="358481" cy="142742"/>
              </a:xfrm>
            </p:grpSpPr>
            <p:cxnSp>
              <p:nvCxnSpPr>
                <p:cNvPr id="964" name="Straight Arrow Connector 963">
                  <a:extLst>
                    <a:ext uri="{FF2B5EF4-FFF2-40B4-BE49-F238E27FC236}">
                      <a16:creationId xmlns:a16="http://schemas.microsoft.com/office/drawing/2014/main" id="{A9633A2E-A73A-B941-926D-63F49B145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72449" y="4476022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Arrow Connector 964">
                  <a:extLst>
                    <a:ext uri="{FF2B5EF4-FFF2-40B4-BE49-F238E27FC236}">
                      <a16:creationId xmlns:a16="http://schemas.microsoft.com/office/drawing/2014/main" id="{B87E34A4-2EA9-084F-97D5-EF6E6D613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67364" y="4618763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2" name="TextBox 951">
                <a:extLst>
                  <a:ext uri="{FF2B5EF4-FFF2-40B4-BE49-F238E27FC236}">
                    <a16:creationId xmlns:a16="http://schemas.microsoft.com/office/drawing/2014/main" id="{5C6DF8BF-61FF-E743-B2E9-0189A5239E9F}"/>
                  </a:ext>
                </a:extLst>
              </p:cNvPr>
              <p:cNvSpPr txBox="1"/>
              <p:nvPr/>
            </p:nvSpPr>
            <p:spPr>
              <a:xfrm>
                <a:off x="4497354" y="4559597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RESET</a:t>
                </a:r>
              </a:p>
            </p:txBody>
          </p:sp>
          <p:sp>
            <p:nvSpPr>
              <p:cNvPr id="953" name="TextBox 952">
                <a:extLst>
                  <a:ext uri="{FF2B5EF4-FFF2-40B4-BE49-F238E27FC236}">
                    <a16:creationId xmlns:a16="http://schemas.microsoft.com/office/drawing/2014/main" id="{3DBE3957-B944-DA45-87CA-432051CC96B8}"/>
                  </a:ext>
                </a:extLst>
              </p:cNvPr>
              <p:cNvSpPr txBox="1"/>
              <p:nvPr/>
            </p:nvSpPr>
            <p:spPr>
              <a:xfrm>
                <a:off x="4497750" y="4160431"/>
                <a:ext cx="4844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SYNC</a:t>
                </a:r>
              </a:p>
            </p:txBody>
          </p:sp>
          <p:cxnSp>
            <p:nvCxnSpPr>
              <p:cNvPr id="955" name="Straight Arrow Connector 954">
                <a:extLst>
                  <a:ext uri="{FF2B5EF4-FFF2-40B4-BE49-F238E27FC236}">
                    <a16:creationId xmlns:a16="http://schemas.microsoft.com/office/drawing/2014/main" id="{A9E6055E-39DA-5A45-8E63-C2864A1710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0359" y="4467130"/>
                <a:ext cx="24564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1" name="TextBox 940">
              <a:extLst>
                <a:ext uri="{FF2B5EF4-FFF2-40B4-BE49-F238E27FC236}">
                  <a16:creationId xmlns:a16="http://schemas.microsoft.com/office/drawing/2014/main" id="{73729856-0925-924C-AAAC-6100894C9892}"/>
                </a:ext>
              </a:extLst>
            </p:cNvPr>
            <p:cNvSpPr txBox="1"/>
            <p:nvPr/>
          </p:nvSpPr>
          <p:spPr>
            <a:xfrm>
              <a:off x="7207356" y="4021783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</a:t>
              </a:r>
              <a:r>
                <a:rPr lang="en-US" sz="1100" baseline="-25000" dirty="0"/>
                <a:t>DD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B2AC41CD-FFCC-854A-AFC5-88D016AEF330}"/>
                </a:ext>
              </a:extLst>
            </p:cNvPr>
            <p:cNvGrpSpPr/>
            <p:nvPr/>
          </p:nvGrpSpPr>
          <p:grpSpPr>
            <a:xfrm rot="10800000">
              <a:off x="7350243" y="4275130"/>
              <a:ext cx="122820" cy="163383"/>
              <a:chOff x="7365741" y="5220271"/>
              <a:chExt cx="122820" cy="163383"/>
            </a:xfrm>
          </p:grpSpPr>
          <p:cxnSp>
            <p:nvCxnSpPr>
              <p:cNvPr id="943" name="Straight Arrow Connector 942">
                <a:extLst>
                  <a:ext uri="{FF2B5EF4-FFF2-40B4-BE49-F238E27FC236}">
                    <a16:creationId xmlns:a16="http://schemas.microsoft.com/office/drawing/2014/main" id="{81BC3CA6-8CE7-AC46-8E6F-3D5A2EF2D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107" y="5239654"/>
                <a:ext cx="0" cy="144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>
                <a:extLst>
                  <a:ext uri="{FF2B5EF4-FFF2-40B4-BE49-F238E27FC236}">
                    <a16:creationId xmlns:a16="http://schemas.microsoft.com/office/drawing/2014/main" id="{72628A37-0EBA-0440-8A9B-45EB5039DC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5741" y="5220271"/>
                <a:ext cx="122820" cy="2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4" name="Group 973">
            <a:extLst>
              <a:ext uri="{FF2B5EF4-FFF2-40B4-BE49-F238E27FC236}">
                <a16:creationId xmlns:a16="http://schemas.microsoft.com/office/drawing/2014/main" id="{1189A4ED-85D3-8342-ACD3-A5AE614338D8}"/>
              </a:ext>
            </a:extLst>
          </p:cNvPr>
          <p:cNvGrpSpPr/>
          <p:nvPr/>
        </p:nvGrpSpPr>
        <p:grpSpPr>
          <a:xfrm rot="10800000">
            <a:off x="9968780" y="5730488"/>
            <a:ext cx="469806" cy="324000"/>
            <a:chOff x="9877366" y="6444472"/>
            <a:chExt cx="469806" cy="324000"/>
          </a:xfrm>
        </p:grpSpPr>
        <p:cxnSp>
          <p:nvCxnSpPr>
            <p:cNvPr id="970" name="Straight Arrow Connector 969">
              <a:extLst>
                <a:ext uri="{FF2B5EF4-FFF2-40B4-BE49-F238E27FC236}">
                  <a16:creationId xmlns:a16="http://schemas.microsoft.com/office/drawing/2014/main" id="{105C994F-C2BB-E042-BE75-0A1F27915E5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85172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Straight Arrow Connector 970">
              <a:extLst>
                <a:ext uri="{FF2B5EF4-FFF2-40B4-BE49-F238E27FC236}">
                  <a16:creationId xmlns:a16="http://schemas.microsoft.com/office/drawing/2014/main" id="{DCE9768D-6D91-514E-B3D9-7E4CE5FE6B4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24989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Straight Arrow Connector 971">
              <a:extLst>
                <a:ext uri="{FF2B5EF4-FFF2-40B4-BE49-F238E27FC236}">
                  <a16:creationId xmlns:a16="http://schemas.microsoft.com/office/drawing/2014/main" id="{385CD053-E5E5-5A4D-994C-A1B2ADB40F9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877753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Straight Arrow Connector 972">
              <a:extLst>
                <a:ext uri="{FF2B5EF4-FFF2-40B4-BE49-F238E27FC236}">
                  <a16:creationId xmlns:a16="http://schemas.microsoft.com/office/drawing/2014/main" id="{373C8A06-0289-7B44-B6B0-02F2616EF7C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715366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CFE5BDF8-941F-1E4E-A56F-02E89F7DA71E}"/>
              </a:ext>
            </a:extLst>
          </p:cNvPr>
          <p:cNvGrpSpPr/>
          <p:nvPr/>
        </p:nvGrpSpPr>
        <p:grpSpPr>
          <a:xfrm rot="10800000">
            <a:off x="8188685" y="5752349"/>
            <a:ext cx="469806" cy="324000"/>
            <a:chOff x="9877366" y="6444472"/>
            <a:chExt cx="469806" cy="324000"/>
          </a:xfrm>
        </p:grpSpPr>
        <p:cxnSp>
          <p:nvCxnSpPr>
            <p:cNvPr id="976" name="Straight Arrow Connector 975">
              <a:extLst>
                <a:ext uri="{FF2B5EF4-FFF2-40B4-BE49-F238E27FC236}">
                  <a16:creationId xmlns:a16="http://schemas.microsoft.com/office/drawing/2014/main" id="{E54FE233-3597-6F47-AFE9-C29A986A37D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85172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Straight Arrow Connector 976">
              <a:extLst>
                <a:ext uri="{FF2B5EF4-FFF2-40B4-BE49-F238E27FC236}">
                  <a16:creationId xmlns:a16="http://schemas.microsoft.com/office/drawing/2014/main" id="{163242CA-6851-1F4B-92FC-9DE259863AC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24989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Straight Arrow Connector 977">
              <a:extLst>
                <a:ext uri="{FF2B5EF4-FFF2-40B4-BE49-F238E27FC236}">
                  <a16:creationId xmlns:a16="http://schemas.microsoft.com/office/drawing/2014/main" id="{BCCDE2C1-D93C-5348-98A7-DD6A6A23B8B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877753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Straight Arrow Connector 978">
              <a:extLst>
                <a:ext uri="{FF2B5EF4-FFF2-40B4-BE49-F238E27FC236}">
                  <a16:creationId xmlns:a16="http://schemas.microsoft.com/office/drawing/2014/main" id="{2807F80B-3A42-1743-8099-591E88F58C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715366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CC5FB9B4-260E-3B4C-B6DD-4E70D38B8CC6}"/>
              </a:ext>
            </a:extLst>
          </p:cNvPr>
          <p:cNvGrpSpPr/>
          <p:nvPr/>
        </p:nvGrpSpPr>
        <p:grpSpPr>
          <a:xfrm rot="10800000">
            <a:off x="6359885" y="5731953"/>
            <a:ext cx="469806" cy="1332000"/>
            <a:chOff x="9877366" y="5436472"/>
            <a:chExt cx="469806" cy="1332000"/>
          </a:xfrm>
        </p:grpSpPr>
        <p:cxnSp>
          <p:nvCxnSpPr>
            <p:cNvPr id="981" name="Straight Arrow Connector 980">
              <a:extLst>
                <a:ext uri="{FF2B5EF4-FFF2-40B4-BE49-F238E27FC236}">
                  <a16:creationId xmlns:a16="http://schemas.microsoft.com/office/drawing/2014/main" id="{9414F593-C481-6C40-A482-0C10013D21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81172" y="6102472"/>
              <a:ext cx="13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Straight Arrow Connector 981">
              <a:extLst>
                <a:ext uri="{FF2B5EF4-FFF2-40B4-BE49-F238E27FC236}">
                  <a16:creationId xmlns:a16="http://schemas.microsoft.com/office/drawing/2014/main" id="{BBFFBE88-CC6D-A64C-A4E0-F00D7F991FD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28989" y="6210472"/>
              <a:ext cx="1116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Straight Arrow Connector 982">
              <a:extLst>
                <a:ext uri="{FF2B5EF4-FFF2-40B4-BE49-F238E27FC236}">
                  <a16:creationId xmlns:a16="http://schemas.microsoft.com/office/drawing/2014/main" id="{CB9051CF-5AD4-5D49-A8E9-6E7CC2799E9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79753" y="6408472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Arrow Connector 983">
              <a:extLst>
                <a:ext uri="{FF2B5EF4-FFF2-40B4-BE49-F238E27FC236}">
                  <a16:creationId xmlns:a16="http://schemas.microsoft.com/office/drawing/2014/main" id="{9058D855-4C8B-B94D-9317-56530D094B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715366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5" name="Group 984">
            <a:extLst>
              <a:ext uri="{FF2B5EF4-FFF2-40B4-BE49-F238E27FC236}">
                <a16:creationId xmlns:a16="http://schemas.microsoft.com/office/drawing/2014/main" id="{F01B23EA-1977-D54B-89AF-2EC82A4BAFF7}"/>
              </a:ext>
            </a:extLst>
          </p:cNvPr>
          <p:cNvGrpSpPr/>
          <p:nvPr/>
        </p:nvGrpSpPr>
        <p:grpSpPr>
          <a:xfrm rot="10800000">
            <a:off x="4522805" y="5749342"/>
            <a:ext cx="469806" cy="324000"/>
            <a:chOff x="9877366" y="6444472"/>
            <a:chExt cx="469806" cy="324000"/>
          </a:xfrm>
        </p:grpSpPr>
        <p:cxnSp>
          <p:nvCxnSpPr>
            <p:cNvPr id="986" name="Straight Arrow Connector 985">
              <a:extLst>
                <a:ext uri="{FF2B5EF4-FFF2-40B4-BE49-F238E27FC236}">
                  <a16:creationId xmlns:a16="http://schemas.microsoft.com/office/drawing/2014/main" id="{A4F6445F-A38C-E544-8AD6-8510C76E9E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85172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Straight Arrow Connector 986">
              <a:extLst>
                <a:ext uri="{FF2B5EF4-FFF2-40B4-BE49-F238E27FC236}">
                  <a16:creationId xmlns:a16="http://schemas.microsoft.com/office/drawing/2014/main" id="{B8DA5508-E27D-5A40-ABDD-95B73B540E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24989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Straight Arrow Connector 987">
              <a:extLst>
                <a:ext uri="{FF2B5EF4-FFF2-40B4-BE49-F238E27FC236}">
                  <a16:creationId xmlns:a16="http://schemas.microsoft.com/office/drawing/2014/main" id="{61884202-C1FF-C048-8481-C20F2486DB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877753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9" name="Straight Arrow Connector 988">
              <a:extLst>
                <a:ext uri="{FF2B5EF4-FFF2-40B4-BE49-F238E27FC236}">
                  <a16:creationId xmlns:a16="http://schemas.microsoft.com/office/drawing/2014/main" id="{384A9407-0F58-F34B-A95A-5341A97371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715366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0" name="TextBox 989">
            <a:extLst>
              <a:ext uri="{FF2B5EF4-FFF2-40B4-BE49-F238E27FC236}">
                <a16:creationId xmlns:a16="http://schemas.microsoft.com/office/drawing/2014/main" id="{529B3247-CF7E-BB46-A10D-F06A3ACB094E}"/>
              </a:ext>
            </a:extLst>
          </p:cNvPr>
          <p:cNvSpPr txBox="1"/>
          <p:nvPr/>
        </p:nvSpPr>
        <p:spPr>
          <a:xfrm>
            <a:off x="3490831" y="3574013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CM-RAM</a:t>
            </a:r>
            <a:r>
              <a:rPr lang="en-US" sz="1100" baseline="-25000" dirty="0"/>
              <a:t>2</a:t>
            </a:r>
          </a:p>
        </p:txBody>
      </p:sp>
      <p:cxnSp>
        <p:nvCxnSpPr>
          <p:cNvPr id="991" name="Straight Arrow Connector 990">
            <a:extLst>
              <a:ext uri="{FF2B5EF4-FFF2-40B4-BE49-F238E27FC236}">
                <a16:creationId xmlns:a16="http://schemas.microsoft.com/office/drawing/2014/main" id="{B9C0F7EB-AD93-1B4E-AAA0-3C1A4E6116AF}"/>
              </a:ext>
            </a:extLst>
          </p:cNvPr>
          <p:cNvCxnSpPr>
            <a:cxnSpLocks/>
          </p:cNvCxnSpPr>
          <p:nvPr/>
        </p:nvCxnSpPr>
        <p:spPr>
          <a:xfrm flipH="1" flipV="1">
            <a:off x="3222801" y="6199216"/>
            <a:ext cx="7416000" cy="90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Arrow Connector 997">
            <a:extLst>
              <a:ext uri="{FF2B5EF4-FFF2-40B4-BE49-F238E27FC236}">
                <a16:creationId xmlns:a16="http://schemas.microsoft.com/office/drawing/2014/main" id="{A06E2EC0-40AC-3F49-A91F-5A6BC68049BB}"/>
              </a:ext>
            </a:extLst>
          </p:cNvPr>
          <p:cNvCxnSpPr>
            <a:cxnSpLocks/>
          </p:cNvCxnSpPr>
          <p:nvPr/>
        </p:nvCxnSpPr>
        <p:spPr>
          <a:xfrm>
            <a:off x="10627913" y="5693789"/>
            <a:ext cx="0" cy="535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3" name="TextBox 1002">
            <a:extLst>
              <a:ext uri="{FF2B5EF4-FFF2-40B4-BE49-F238E27FC236}">
                <a16:creationId xmlns:a16="http://schemas.microsoft.com/office/drawing/2014/main" id="{73D00A58-EE59-924E-B324-C9067584963D}"/>
              </a:ext>
            </a:extLst>
          </p:cNvPr>
          <p:cNvSpPr txBox="1"/>
          <p:nvPr/>
        </p:nvSpPr>
        <p:spPr>
          <a:xfrm>
            <a:off x="3230723" y="5962908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CM-RAM</a:t>
            </a:r>
            <a:r>
              <a:rPr lang="en-US" sz="1100" baseline="-25000" dirty="0"/>
              <a:t>3</a:t>
            </a:r>
          </a:p>
        </p:txBody>
      </p: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A12A04CF-7248-A74B-B94A-6FCF503CAAC0}"/>
              </a:ext>
            </a:extLst>
          </p:cNvPr>
          <p:cNvGrpSpPr/>
          <p:nvPr/>
        </p:nvGrpSpPr>
        <p:grpSpPr>
          <a:xfrm>
            <a:off x="5187619" y="5724909"/>
            <a:ext cx="108284" cy="529076"/>
            <a:chOff x="5187619" y="5740407"/>
            <a:chExt cx="108284" cy="529076"/>
          </a:xfrm>
        </p:grpSpPr>
        <p:cxnSp>
          <p:nvCxnSpPr>
            <p:cNvPr id="1004" name="Straight Arrow Connector 1003">
              <a:extLst>
                <a:ext uri="{FF2B5EF4-FFF2-40B4-BE49-F238E27FC236}">
                  <a16:creationId xmlns:a16="http://schemas.microsoft.com/office/drawing/2014/main" id="{DB504CDA-1AAD-604B-998E-B9E71C7B7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520" y="5740407"/>
              <a:ext cx="0" cy="504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42ABA9E8-ED89-9046-BD40-1A3D1E10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7619" y="6161483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8" name="Group 1007">
            <a:extLst>
              <a:ext uri="{FF2B5EF4-FFF2-40B4-BE49-F238E27FC236}">
                <a16:creationId xmlns:a16="http://schemas.microsoft.com/office/drawing/2014/main" id="{1B17610C-D9AA-FA4E-A3DF-BAB9FE223E10}"/>
              </a:ext>
            </a:extLst>
          </p:cNvPr>
          <p:cNvGrpSpPr/>
          <p:nvPr/>
        </p:nvGrpSpPr>
        <p:grpSpPr>
          <a:xfrm>
            <a:off x="6967341" y="5720593"/>
            <a:ext cx="108284" cy="529076"/>
            <a:chOff x="5187619" y="5740407"/>
            <a:chExt cx="108284" cy="529076"/>
          </a:xfrm>
        </p:grpSpPr>
        <p:cxnSp>
          <p:nvCxnSpPr>
            <p:cNvPr id="1009" name="Straight Arrow Connector 1008">
              <a:extLst>
                <a:ext uri="{FF2B5EF4-FFF2-40B4-BE49-F238E27FC236}">
                  <a16:creationId xmlns:a16="http://schemas.microsoft.com/office/drawing/2014/main" id="{DA2D9757-FBF4-D049-9D6A-006B68E63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520" y="5740407"/>
              <a:ext cx="0" cy="504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FF67816C-AC04-534D-9910-9CC5384012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7619" y="6161483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1" name="Group 1010">
            <a:extLst>
              <a:ext uri="{FF2B5EF4-FFF2-40B4-BE49-F238E27FC236}">
                <a16:creationId xmlns:a16="http://schemas.microsoft.com/office/drawing/2014/main" id="{D43A321D-1A72-B84F-8F5E-0F5F3195E621}"/>
              </a:ext>
            </a:extLst>
          </p:cNvPr>
          <p:cNvGrpSpPr/>
          <p:nvPr/>
        </p:nvGrpSpPr>
        <p:grpSpPr>
          <a:xfrm>
            <a:off x="8775520" y="5720593"/>
            <a:ext cx="108284" cy="529076"/>
            <a:chOff x="5187619" y="5740407"/>
            <a:chExt cx="108284" cy="529076"/>
          </a:xfrm>
        </p:grpSpPr>
        <p:cxnSp>
          <p:nvCxnSpPr>
            <p:cNvPr id="1012" name="Straight Arrow Connector 1011">
              <a:extLst>
                <a:ext uri="{FF2B5EF4-FFF2-40B4-BE49-F238E27FC236}">
                  <a16:creationId xmlns:a16="http://schemas.microsoft.com/office/drawing/2014/main" id="{CC6D7D24-3D60-5E47-ABBE-CC2DCA23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520" y="5740407"/>
              <a:ext cx="0" cy="504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77EE9947-5F41-AD43-B2B1-06538C717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7619" y="6161483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14FF4073-2744-634B-9572-36D7187F20E7}"/>
              </a:ext>
            </a:extLst>
          </p:cNvPr>
          <p:cNvSpPr/>
          <p:nvPr/>
        </p:nvSpPr>
        <p:spPr>
          <a:xfrm>
            <a:off x="7605762" y="6577983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4003</a:t>
            </a:r>
          </a:p>
        </p:txBody>
      </p:sp>
      <p:cxnSp>
        <p:nvCxnSpPr>
          <p:cNvPr id="1015" name="Straight Arrow Connector 1014">
            <a:extLst>
              <a:ext uri="{FF2B5EF4-FFF2-40B4-BE49-F238E27FC236}">
                <a16:creationId xmlns:a16="http://schemas.microsoft.com/office/drawing/2014/main" id="{D124EA33-3DBC-AC43-9D8E-631DB2F5EC2A}"/>
              </a:ext>
            </a:extLst>
          </p:cNvPr>
          <p:cNvCxnSpPr>
            <a:cxnSpLocks/>
          </p:cNvCxnSpPr>
          <p:nvPr/>
        </p:nvCxnSpPr>
        <p:spPr>
          <a:xfrm flipH="1">
            <a:off x="6355724" y="7072470"/>
            <a:ext cx="123556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6" name="TextBox 1015">
            <a:extLst>
              <a:ext uri="{FF2B5EF4-FFF2-40B4-BE49-F238E27FC236}">
                <a16:creationId xmlns:a16="http://schemas.microsoft.com/office/drawing/2014/main" id="{0E75DC05-1C02-8347-AAE6-14A324D6FEB7}"/>
              </a:ext>
            </a:extLst>
          </p:cNvPr>
          <p:cNvSpPr txBox="1"/>
          <p:nvPr/>
        </p:nvSpPr>
        <p:spPr>
          <a:xfrm>
            <a:off x="6553161" y="7066946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ENABLE</a:t>
            </a:r>
          </a:p>
        </p:txBody>
      </p:sp>
      <p:cxnSp>
        <p:nvCxnSpPr>
          <p:cNvPr id="1017" name="Straight Arrow Connector 1016">
            <a:extLst>
              <a:ext uri="{FF2B5EF4-FFF2-40B4-BE49-F238E27FC236}">
                <a16:creationId xmlns:a16="http://schemas.microsoft.com/office/drawing/2014/main" id="{542E6396-EEB2-5349-BB6E-7E8E8483BAC3}"/>
              </a:ext>
            </a:extLst>
          </p:cNvPr>
          <p:cNvCxnSpPr>
            <a:cxnSpLocks/>
          </p:cNvCxnSpPr>
          <p:nvPr/>
        </p:nvCxnSpPr>
        <p:spPr>
          <a:xfrm flipH="1">
            <a:off x="6503831" y="6871711"/>
            <a:ext cx="110187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8" name="TextBox 1017">
            <a:extLst>
              <a:ext uri="{FF2B5EF4-FFF2-40B4-BE49-F238E27FC236}">
                <a16:creationId xmlns:a16="http://schemas.microsoft.com/office/drawing/2014/main" id="{FF1C8693-3AE3-B647-BD4C-3E666C7A009E}"/>
              </a:ext>
            </a:extLst>
          </p:cNvPr>
          <p:cNvSpPr txBox="1"/>
          <p:nvPr/>
        </p:nvSpPr>
        <p:spPr>
          <a:xfrm>
            <a:off x="6886573" y="6642065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DATA IN</a:t>
            </a:r>
          </a:p>
        </p:txBody>
      </p:sp>
      <p:cxnSp>
        <p:nvCxnSpPr>
          <p:cNvPr id="1019" name="Straight Arrow Connector 1018">
            <a:extLst>
              <a:ext uri="{FF2B5EF4-FFF2-40B4-BE49-F238E27FC236}">
                <a16:creationId xmlns:a16="http://schemas.microsoft.com/office/drawing/2014/main" id="{CE36775B-A66D-2649-9927-2FE4A6C9D558}"/>
              </a:ext>
            </a:extLst>
          </p:cNvPr>
          <p:cNvCxnSpPr>
            <a:cxnSpLocks/>
          </p:cNvCxnSpPr>
          <p:nvPr/>
        </p:nvCxnSpPr>
        <p:spPr>
          <a:xfrm>
            <a:off x="7171948" y="6646402"/>
            <a:ext cx="4569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0" name="TextBox 1019">
            <a:extLst>
              <a:ext uri="{FF2B5EF4-FFF2-40B4-BE49-F238E27FC236}">
                <a16:creationId xmlns:a16="http://schemas.microsoft.com/office/drawing/2014/main" id="{820EE424-BE61-644C-BEC3-11F2F51DB72F}"/>
              </a:ext>
            </a:extLst>
          </p:cNvPr>
          <p:cNvSpPr txBox="1"/>
          <p:nvPr/>
        </p:nvSpPr>
        <p:spPr>
          <a:xfrm>
            <a:off x="7168237" y="6244407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CP</a:t>
            </a:r>
          </a:p>
        </p:txBody>
      </p:sp>
      <p:sp>
        <p:nvSpPr>
          <p:cNvPr id="1021" name="TextBox 1020">
            <a:extLst>
              <a:ext uri="{FF2B5EF4-FFF2-40B4-BE49-F238E27FC236}">
                <a16:creationId xmlns:a16="http://schemas.microsoft.com/office/drawing/2014/main" id="{D2D8B35B-3B03-AF4B-B464-BF16AB647774}"/>
              </a:ext>
            </a:extLst>
          </p:cNvPr>
          <p:cNvSpPr txBox="1"/>
          <p:nvPr/>
        </p:nvSpPr>
        <p:spPr>
          <a:xfrm>
            <a:off x="7556287" y="7252997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0</a:t>
            </a: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6A882B48-254D-EB4A-9AEA-3680274E6A60}"/>
              </a:ext>
            </a:extLst>
          </p:cNvPr>
          <p:cNvSpPr txBox="1"/>
          <p:nvPr/>
        </p:nvSpPr>
        <p:spPr>
          <a:xfrm>
            <a:off x="7708716" y="7252997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1</a:t>
            </a:r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id="{DB899E4B-EC4F-7540-AB7F-BE3C79C44938}"/>
              </a:ext>
            </a:extLst>
          </p:cNvPr>
          <p:cNvSpPr txBox="1"/>
          <p:nvPr/>
        </p:nvSpPr>
        <p:spPr>
          <a:xfrm>
            <a:off x="8546476" y="7252997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9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2740591E-FC59-F64F-9472-5FE4AF511274}"/>
              </a:ext>
            </a:extLst>
          </p:cNvPr>
          <p:cNvCxnSpPr>
            <a:cxnSpLocks/>
          </p:cNvCxnSpPr>
          <p:nvPr/>
        </p:nvCxnSpPr>
        <p:spPr>
          <a:xfrm>
            <a:off x="7701000" y="7107000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8332972C-75CC-8645-950A-E31A87AC09BA}"/>
              </a:ext>
            </a:extLst>
          </p:cNvPr>
          <p:cNvCxnSpPr>
            <a:cxnSpLocks/>
          </p:cNvCxnSpPr>
          <p:nvPr/>
        </p:nvCxnSpPr>
        <p:spPr>
          <a:xfrm>
            <a:off x="7873908" y="7107000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id="{CB280F97-292D-6343-A7AA-3EA920B97E81}"/>
              </a:ext>
            </a:extLst>
          </p:cNvPr>
          <p:cNvCxnSpPr>
            <a:cxnSpLocks/>
          </p:cNvCxnSpPr>
          <p:nvPr/>
        </p:nvCxnSpPr>
        <p:spPr>
          <a:xfrm>
            <a:off x="8679061" y="7107000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7B3C8E3-6018-7C41-ACD2-2B7458D1E653}"/>
              </a:ext>
            </a:extLst>
          </p:cNvPr>
          <p:cNvCxnSpPr>
            <a:cxnSpLocks/>
          </p:cNvCxnSpPr>
          <p:nvPr/>
        </p:nvCxnSpPr>
        <p:spPr>
          <a:xfrm flipH="1">
            <a:off x="7948782" y="7331175"/>
            <a:ext cx="65514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BACFF565-AEE0-8C4B-80F6-43329370954C}"/>
              </a:ext>
            </a:extLst>
          </p:cNvPr>
          <p:cNvCxnSpPr>
            <a:cxnSpLocks/>
            <a:stCxn id="1014" idx="3"/>
          </p:cNvCxnSpPr>
          <p:nvPr/>
        </p:nvCxnSpPr>
        <p:spPr>
          <a:xfrm flipV="1">
            <a:off x="8823371" y="6848693"/>
            <a:ext cx="66208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B53249C-80D5-814E-B67B-19BAE219CB03}"/>
              </a:ext>
            </a:extLst>
          </p:cNvPr>
          <p:cNvSpPr txBox="1"/>
          <p:nvPr/>
        </p:nvSpPr>
        <p:spPr>
          <a:xfrm>
            <a:off x="8767945" y="6677149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SERIAL OUT</a:t>
            </a:r>
          </a:p>
        </p:txBody>
      </p: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B5192EB-1119-A944-9625-23057A70A02B}"/>
              </a:ext>
            </a:extLst>
          </p:cNvPr>
          <p:cNvCxnSpPr>
            <a:cxnSpLocks/>
          </p:cNvCxnSpPr>
          <p:nvPr/>
        </p:nvCxnSpPr>
        <p:spPr>
          <a:xfrm flipH="1" flipV="1">
            <a:off x="6655542" y="6447787"/>
            <a:ext cx="2376000" cy="1000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Oval 1033">
            <a:extLst>
              <a:ext uri="{FF2B5EF4-FFF2-40B4-BE49-F238E27FC236}">
                <a16:creationId xmlns:a16="http://schemas.microsoft.com/office/drawing/2014/main" id="{C80FA0D7-F3B5-4B40-9CA4-F972EA8E3B63}"/>
              </a:ext>
            </a:extLst>
          </p:cNvPr>
          <p:cNvSpPr>
            <a:spLocks noChangeAspect="1"/>
          </p:cNvSpPr>
          <p:nvPr/>
        </p:nvSpPr>
        <p:spPr>
          <a:xfrm>
            <a:off x="7119741" y="6403536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E8E1080F-90D7-7948-9C0C-FBDA2C3FBF49}"/>
              </a:ext>
            </a:extLst>
          </p:cNvPr>
          <p:cNvCxnSpPr>
            <a:cxnSpLocks/>
          </p:cNvCxnSpPr>
          <p:nvPr/>
        </p:nvCxnSpPr>
        <p:spPr>
          <a:xfrm flipV="1">
            <a:off x="7170161" y="6442650"/>
            <a:ext cx="1" cy="21790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A5A5F02-817F-3845-8676-F740EE00B26B}"/>
              </a:ext>
            </a:extLst>
          </p:cNvPr>
          <p:cNvSpPr/>
          <p:nvPr/>
        </p:nvSpPr>
        <p:spPr>
          <a:xfrm>
            <a:off x="9477987" y="657810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4003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013D8EBA-7338-2C48-B715-F859F4C918D7}"/>
              </a:ext>
            </a:extLst>
          </p:cNvPr>
          <p:cNvSpPr txBox="1"/>
          <p:nvPr/>
        </p:nvSpPr>
        <p:spPr>
          <a:xfrm>
            <a:off x="9428512" y="7253121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0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1FC71397-3154-8144-9CC5-123373A46B3C}"/>
              </a:ext>
            </a:extLst>
          </p:cNvPr>
          <p:cNvSpPr txBox="1"/>
          <p:nvPr/>
        </p:nvSpPr>
        <p:spPr>
          <a:xfrm>
            <a:off x="9580941" y="7253121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1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711CEAB-BF4E-954C-A8D4-A1EA0F5062F0}"/>
              </a:ext>
            </a:extLst>
          </p:cNvPr>
          <p:cNvSpPr txBox="1"/>
          <p:nvPr/>
        </p:nvSpPr>
        <p:spPr>
          <a:xfrm>
            <a:off x="10418701" y="7253121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9</a:t>
            </a:r>
          </a:p>
        </p:txBody>
      </p: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65CF06A3-8CDF-D84F-AFA2-AAD99B253164}"/>
              </a:ext>
            </a:extLst>
          </p:cNvPr>
          <p:cNvCxnSpPr>
            <a:cxnSpLocks/>
          </p:cNvCxnSpPr>
          <p:nvPr/>
        </p:nvCxnSpPr>
        <p:spPr>
          <a:xfrm>
            <a:off x="9573225" y="710712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96FEC969-9A7F-4945-87D3-C3C0524B7547}"/>
              </a:ext>
            </a:extLst>
          </p:cNvPr>
          <p:cNvCxnSpPr>
            <a:cxnSpLocks/>
          </p:cNvCxnSpPr>
          <p:nvPr/>
        </p:nvCxnSpPr>
        <p:spPr>
          <a:xfrm>
            <a:off x="9746133" y="710712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400DD391-3832-2E4F-A7AF-865B0844F76D}"/>
              </a:ext>
            </a:extLst>
          </p:cNvPr>
          <p:cNvCxnSpPr>
            <a:cxnSpLocks/>
          </p:cNvCxnSpPr>
          <p:nvPr/>
        </p:nvCxnSpPr>
        <p:spPr>
          <a:xfrm>
            <a:off x="10551286" y="710712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9C718E5-022A-FF44-A2F1-6F772AA05087}"/>
              </a:ext>
            </a:extLst>
          </p:cNvPr>
          <p:cNvSpPr txBox="1"/>
          <p:nvPr/>
        </p:nvSpPr>
        <p:spPr>
          <a:xfrm>
            <a:off x="10704564" y="6643096"/>
            <a:ext cx="570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SERIAL</a:t>
            </a:r>
          </a:p>
          <a:p>
            <a:r>
              <a:rPr lang="en-US" sz="1100" dirty="0"/>
              <a:t>OUT</a:t>
            </a:r>
          </a:p>
        </p:txBody>
      </p: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2D749B51-0136-A446-8F13-4379BDD86403}"/>
              </a:ext>
            </a:extLst>
          </p:cNvPr>
          <p:cNvCxnSpPr>
            <a:cxnSpLocks/>
          </p:cNvCxnSpPr>
          <p:nvPr/>
        </p:nvCxnSpPr>
        <p:spPr>
          <a:xfrm flipH="1">
            <a:off x="9819914" y="7340481"/>
            <a:ext cx="65514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9641401F-7319-2841-8268-C5E54DB1C437}"/>
              </a:ext>
            </a:extLst>
          </p:cNvPr>
          <p:cNvCxnSpPr>
            <a:cxnSpLocks/>
          </p:cNvCxnSpPr>
          <p:nvPr/>
        </p:nvCxnSpPr>
        <p:spPr>
          <a:xfrm flipV="1">
            <a:off x="10694503" y="6857999"/>
            <a:ext cx="66208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67F25E38-9145-E74B-9EDB-257F5256376E}"/>
              </a:ext>
            </a:extLst>
          </p:cNvPr>
          <p:cNvCxnSpPr>
            <a:cxnSpLocks/>
          </p:cNvCxnSpPr>
          <p:nvPr/>
        </p:nvCxnSpPr>
        <p:spPr>
          <a:xfrm>
            <a:off x="9010036" y="6677149"/>
            <a:ext cx="4569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CBED02F5-2B26-4B44-B1B2-B8680738A5FD}"/>
              </a:ext>
            </a:extLst>
          </p:cNvPr>
          <p:cNvCxnSpPr>
            <a:cxnSpLocks/>
          </p:cNvCxnSpPr>
          <p:nvPr/>
        </p:nvCxnSpPr>
        <p:spPr>
          <a:xfrm flipV="1">
            <a:off x="9008249" y="6473397"/>
            <a:ext cx="1" cy="21790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Oval 1049">
            <a:extLst>
              <a:ext uri="{FF2B5EF4-FFF2-40B4-BE49-F238E27FC236}">
                <a16:creationId xmlns:a16="http://schemas.microsoft.com/office/drawing/2014/main" id="{3AB0966F-0E88-0F49-A3F5-E1D51D9EED5F}"/>
              </a:ext>
            </a:extLst>
          </p:cNvPr>
          <p:cNvSpPr>
            <a:spLocks noChangeAspect="1"/>
          </p:cNvSpPr>
          <p:nvPr/>
        </p:nvSpPr>
        <p:spPr>
          <a:xfrm>
            <a:off x="7136910" y="7027832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C0272871-73B0-3E41-9BE8-2EF6FDF3DCFE}"/>
              </a:ext>
            </a:extLst>
          </p:cNvPr>
          <p:cNvCxnSpPr>
            <a:cxnSpLocks/>
          </p:cNvCxnSpPr>
          <p:nvPr/>
        </p:nvCxnSpPr>
        <p:spPr>
          <a:xfrm flipV="1">
            <a:off x="7187331" y="7066947"/>
            <a:ext cx="0" cy="521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F6599838-9CDE-1244-94EC-1B50C15A8EED}"/>
              </a:ext>
            </a:extLst>
          </p:cNvPr>
          <p:cNvCxnSpPr>
            <a:cxnSpLocks/>
          </p:cNvCxnSpPr>
          <p:nvPr/>
        </p:nvCxnSpPr>
        <p:spPr>
          <a:xfrm flipH="1">
            <a:off x="7161738" y="7588505"/>
            <a:ext cx="18663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44145A00-7CF8-EA42-9E0A-6F868ED4FF33}"/>
              </a:ext>
            </a:extLst>
          </p:cNvPr>
          <p:cNvCxnSpPr>
            <a:cxnSpLocks/>
          </p:cNvCxnSpPr>
          <p:nvPr/>
        </p:nvCxnSpPr>
        <p:spPr>
          <a:xfrm>
            <a:off x="9001450" y="7009496"/>
            <a:ext cx="4569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3F4926FA-61C0-1A44-88DC-5A9D3DA4E8C7}"/>
              </a:ext>
            </a:extLst>
          </p:cNvPr>
          <p:cNvCxnSpPr>
            <a:cxnSpLocks/>
          </p:cNvCxnSpPr>
          <p:nvPr/>
        </p:nvCxnSpPr>
        <p:spPr>
          <a:xfrm flipV="1">
            <a:off x="9018982" y="7010453"/>
            <a:ext cx="0" cy="57805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Picture 1058">
            <a:extLst>
              <a:ext uri="{FF2B5EF4-FFF2-40B4-BE49-F238E27FC236}">
                <a16:creationId xmlns:a16="http://schemas.microsoft.com/office/drawing/2014/main" id="{BFFC1E1E-611F-FE4A-B7AC-2E6B254E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317" y="345119"/>
            <a:ext cx="10743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41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3473DFA-7227-704D-A0B9-D41FCE356F9D}"/>
              </a:ext>
            </a:extLst>
          </p:cNvPr>
          <p:cNvSpPr txBox="1"/>
          <p:nvPr/>
        </p:nvSpPr>
        <p:spPr>
          <a:xfrm>
            <a:off x="9211181" y="0"/>
            <a:ext cx="294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MCS-4 Basic Instruction Cycle</a:t>
            </a:r>
          </a:p>
        </p:txBody>
      </p:sp>
      <p:cxnSp>
        <p:nvCxnSpPr>
          <p:cNvPr id="624" name="Straight Arrow Connector 623">
            <a:extLst>
              <a:ext uri="{FF2B5EF4-FFF2-40B4-BE49-F238E27FC236}">
                <a16:creationId xmlns:a16="http://schemas.microsoft.com/office/drawing/2014/main" id="{201176B4-54A6-8E4A-9C7B-B94F746C55D1}"/>
              </a:ext>
            </a:extLst>
          </p:cNvPr>
          <p:cNvCxnSpPr>
            <a:cxnSpLocks/>
          </p:cNvCxnSpPr>
          <p:nvPr/>
        </p:nvCxnSpPr>
        <p:spPr>
          <a:xfrm flipH="1">
            <a:off x="1352041" y="1141700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Arrow Connector 624">
            <a:extLst>
              <a:ext uri="{FF2B5EF4-FFF2-40B4-BE49-F238E27FC236}">
                <a16:creationId xmlns:a16="http://schemas.microsoft.com/office/drawing/2014/main" id="{539A2A5D-C789-2940-ABEB-D58DB38B2303}"/>
              </a:ext>
            </a:extLst>
          </p:cNvPr>
          <p:cNvCxnSpPr>
            <a:cxnSpLocks/>
          </p:cNvCxnSpPr>
          <p:nvPr/>
        </p:nvCxnSpPr>
        <p:spPr>
          <a:xfrm flipH="1">
            <a:off x="2412607" y="184666"/>
            <a:ext cx="4625" cy="657303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Arrow Connector 631">
            <a:extLst>
              <a:ext uri="{FF2B5EF4-FFF2-40B4-BE49-F238E27FC236}">
                <a16:creationId xmlns:a16="http://schemas.microsoft.com/office/drawing/2014/main" id="{C10B9722-5856-624F-9B72-57A541F1957C}"/>
              </a:ext>
            </a:extLst>
          </p:cNvPr>
          <p:cNvCxnSpPr>
            <a:cxnSpLocks/>
          </p:cNvCxnSpPr>
          <p:nvPr/>
        </p:nvCxnSpPr>
        <p:spPr>
          <a:xfrm flipH="1">
            <a:off x="3473171" y="1141700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Arrow Connector 637">
            <a:extLst>
              <a:ext uri="{FF2B5EF4-FFF2-40B4-BE49-F238E27FC236}">
                <a16:creationId xmlns:a16="http://schemas.microsoft.com/office/drawing/2014/main" id="{C83947A2-493C-5F4E-BD91-BEF90BC64620}"/>
              </a:ext>
            </a:extLst>
          </p:cNvPr>
          <p:cNvCxnSpPr>
            <a:cxnSpLocks/>
          </p:cNvCxnSpPr>
          <p:nvPr/>
        </p:nvCxnSpPr>
        <p:spPr>
          <a:xfrm flipH="1">
            <a:off x="4533736" y="1141700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Straight Arrow Connector 638">
            <a:extLst>
              <a:ext uri="{FF2B5EF4-FFF2-40B4-BE49-F238E27FC236}">
                <a16:creationId xmlns:a16="http://schemas.microsoft.com/office/drawing/2014/main" id="{9DC4483F-8A71-7844-BA32-6ED2F854642C}"/>
              </a:ext>
            </a:extLst>
          </p:cNvPr>
          <p:cNvCxnSpPr>
            <a:cxnSpLocks/>
          </p:cNvCxnSpPr>
          <p:nvPr/>
        </p:nvCxnSpPr>
        <p:spPr>
          <a:xfrm>
            <a:off x="5594301" y="708540"/>
            <a:ext cx="1" cy="60491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Arrow Connector 641">
            <a:extLst>
              <a:ext uri="{FF2B5EF4-FFF2-40B4-BE49-F238E27FC236}">
                <a16:creationId xmlns:a16="http://schemas.microsoft.com/office/drawing/2014/main" id="{2B6A30D6-D196-504B-AA9B-3D1C4D920994}"/>
              </a:ext>
            </a:extLst>
          </p:cNvPr>
          <p:cNvCxnSpPr>
            <a:cxnSpLocks/>
            <a:stCxn id="1137" idx="2"/>
          </p:cNvCxnSpPr>
          <p:nvPr/>
        </p:nvCxnSpPr>
        <p:spPr>
          <a:xfrm flipH="1">
            <a:off x="6654867" y="970563"/>
            <a:ext cx="4946" cy="578713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9C7D9FB4-56B6-5448-81C4-C9439CA57409}"/>
              </a:ext>
            </a:extLst>
          </p:cNvPr>
          <p:cNvCxnSpPr>
            <a:cxnSpLocks/>
          </p:cNvCxnSpPr>
          <p:nvPr/>
        </p:nvCxnSpPr>
        <p:spPr>
          <a:xfrm>
            <a:off x="7695277" y="708540"/>
            <a:ext cx="20155" cy="60491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Arrow Connector 643">
            <a:extLst>
              <a:ext uri="{FF2B5EF4-FFF2-40B4-BE49-F238E27FC236}">
                <a16:creationId xmlns:a16="http://schemas.microsoft.com/office/drawing/2014/main" id="{D03C6D65-B4A2-B149-AF11-F02659115C80}"/>
              </a:ext>
            </a:extLst>
          </p:cNvPr>
          <p:cNvCxnSpPr>
            <a:cxnSpLocks/>
          </p:cNvCxnSpPr>
          <p:nvPr/>
        </p:nvCxnSpPr>
        <p:spPr>
          <a:xfrm flipH="1">
            <a:off x="8775996" y="1141700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4DBEF777-3113-4D49-B638-47F8CDB24B84}"/>
              </a:ext>
            </a:extLst>
          </p:cNvPr>
          <p:cNvCxnSpPr>
            <a:cxnSpLocks/>
          </p:cNvCxnSpPr>
          <p:nvPr/>
        </p:nvCxnSpPr>
        <p:spPr>
          <a:xfrm flipH="1">
            <a:off x="9836561" y="1141700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Arrow Connector 645">
            <a:extLst>
              <a:ext uri="{FF2B5EF4-FFF2-40B4-BE49-F238E27FC236}">
                <a16:creationId xmlns:a16="http://schemas.microsoft.com/office/drawing/2014/main" id="{E450A2AD-11D4-A24C-8333-6A3F8AAFAF8F}"/>
              </a:ext>
            </a:extLst>
          </p:cNvPr>
          <p:cNvCxnSpPr>
            <a:cxnSpLocks/>
          </p:cNvCxnSpPr>
          <p:nvPr/>
        </p:nvCxnSpPr>
        <p:spPr>
          <a:xfrm flipH="1">
            <a:off x="10897131" y="266700"/>
            <a:ext cx="58164" cy="6491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0" name="TextBox 649">
            <a:extLst>
              <a:ext uri="{FF2B5EF4-FFF2-40B4-BE49-F238E27FC236}">
                <a16:creationId xmlns:a16="http://schemas.microsoft.com/office/drawing/2014/main" id="{396B75D0-819E-6245-B29B-9B38D8589436}"/>
              </a:ext>
            </a:extLst>
          </p:cNvPr>
          <p:cNvSpPr txBox="1"/>
          <p:nvPr/>
        </p:nvSpPr>
        <p:spPr>
          <a:xfrm rot="5400000">
            <a:off x="410686" y="118693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69F4FA22-DB01-2E41-8261-B9795E2B71F0}"/>
              </a:ext>
            </a:extLst>
          </p:cNvPr>
          <p:cNvCxnSpPr>
            <a:cxnSpLocks/>
          </p:cNvCxnSpPr>
          <p:nvPr/>
        </p:nvCxnSpPr>
        <p:spPr>
          <a:xfrm flipV="1">
            <a:off x="508016" y="1308542"/>
            <a:ext cx="180000" cy="288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9" name="TextBox 648">
            <a:extLst>
              <a:ext uri="{FF2B5EF4-FFF2-40B4-BE49-F238E27FC236}">
                <a16:creationId xmlns:a16="http://schemas.microsoft.com/office/drawing/2014/main" id="{DADF5E13-1233-3548-9CA1-CF9F8321CE4E}"/>
              </a:ext>
            </a:extLst>
          </p:cNvPr>
          <p:cNvSpPr txBox="1"/>
          <p:nvPr/>
        </p:nvSpPr>
        <p:spPr>
          <a:xfrm>
            <a:off x="552972" y="1324411"/>
            <a:ext cx="30649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1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1385C3F9-33F1-CC45-96AE-F5E72EABDC83}"/>
              </a:ext>
            </a:extLst>
          </p:cNvPr>
          <p:cNvSpPr txBox="1"/>
          <p:nvPr/>
        </p:nvSpPr>
        <p:spPr>
          <a:xfrm rot="5400000">
            <a:off x="366744" y="18725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00EA3436-B751-F648-AA25-8D8EC41EB1A0}"/>
              </a:ext>
            </a:extLst>
          </p:cNvPr>
          <p:cNvCxnSpPr>
            <a:cxnSpLocks/>
          </p:cNvCxnSpPr>
          <p:nvPr/>
        </p:nvCxnSpPr>
        <p:spPr>
          <a:xfrm flipV="1">
            <a:off x="464074" y="1994169"/>
            <a:ext cx="180000" cy="288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TextBox 654">
            <a:extLst>
              <a:ext uri="{FF2B5EF4-FFF2-40B4-BE49-F238E27FC236}">
                <a16:creationId xmlns:a16="http://schemas.microsoft.com/office/drawing/2014/main" id="{60E70B55-8943-C743-B66F-99E4B1B8CF6C}"/>
              </a:ext>
            </a:extLst>
          </p:cNvPr>
          <p:cNvSpPr txBox="1"/>
          <p:nvPr/>
        </p:nvSpPr>
        <p:spPr>
          <a:xfrm>
            <a:off x="524962" y="2009242"/>
            <a:ext cx="30649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76D911-89CF-934C-8D0A-55BD3FF55C86}"/>
              </a:ext>
            </a:extLst>
          </p:cNvPr>
          <p:cNvSpPr txBox="1"/>
          <p:nvPr/>
        </p:nvSpPr>
        <p:spPr>
          <a:xfrm>
            <a:off x="213022" y="2704490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EEF4D-8845-F344-B5A9-4B8F194CCFB7}"/>
              </a:ext>
            </a:extLst>
          </p:cNvPr>
          <p:cNvSpPr txBox="1"/>
          <p:nvPr/>
        </p:nvSpPr>
        <p:spPr>
          <a:xfrm>
            <a:off x="17869" y="3207823"/>
            <a:ext cx="108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r>
              <a:rPr lang="en-US" dirty="0" err="1"/>
              <a:t>Subcycles</a:t>
            </a:r>
            <a:endParaRPr lang="en-US" dirty="0"/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C0A40B8E-4AB2-AD4E-8A3C-3E5E427A3B75}"/>
              </a:ext>
            </a:extLst>
          </p:cNvPr>
          <p:cNvSpPr txBox="1"/>
          <p:nvPr/>
        </p:nvSpPr>
        <p:spPr>
          <a:xfrm>
            <a:off x="-41958" y="4073535"/>
            <a:ext cx="1267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Device </a:t>
            </a:r>
          </a:p>
          <a:p>
            <a:pPr algn="ctr"/>
            <a:r>
              <a:rPr lang="en-US" dirty="0"/>
              <a:t>Controlling </a:t>
            </a:r>
          </a:p>
          <a:p>
            <a:pPr algn="ctr"/>
            <a:r>
              <a:rPr lang="en-US" dirty="0"/>
              <a:t>Data Bus </a:t>
            </a:r>
          </a:p>
          <a:p>
            <a:pPr algn="ctr"/>
            <a:r>
              <a:rPr lang="en-US" dirty="0"/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99166-B946-204D-BF49-22C52F912384}"/>
              </a:ext>
            </a:extLst>
          </p:cNvPr>
          <p:cNvSpPr txBox="1"/>
          <p:nvPr/>
        </p:nvSpPr>
        <p:spPr>
          <a:xfrm>
            <a:off x="28765" y="5397699"/>
            <a:ext cx="1062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Bus </a:t>
            </a:r>
          </a:p>
          <a:p>
            <a:pPr algn="ctr"/>
            <a:r>
              <a:rPr lang="en-US" dirty="0"/>
              <a:t>Contents</a:t>
            </a:r>
          </a:p>
        </p:txBody>
      </p:sp>
      <p:cxnSp>
        <p:nvCxnSpPr>
          <p:cNvPr id="692" name="Straight Arrow Connector 691">
            <a:extLst>
              <a:ext uri="{FF2B5EF4-FFF2-40B4-BE49-F238E27FC236}">
                <a16:creationId xmlns:a16="http://schemas.microsoft.com/office/drawing/2014/main" id="{C6C0F3E0-E5B2-914E-BD3D-D59B885FEB0C}"/>
              </a:ext>
            </a:extLst>
          </p:cNvPr>
          <p:cNvCxnSpPr>
            <a:cxnSpLocks/>
          </p:cNvCxnSpPr>
          <p:nvPr/>
        </p:nvCxnSpPr>
        <p:spPr>
          <a:xfrm>
            <a:off x="1079737" y="1308542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Arrow Connector 695">
            <a:extLst>
              <a:ext uri="{FF2B5EF4-FFF2-40B4-BE49-F238E27FC236}">
                <a16:creationId xmlns:a16="http://schemas.microsoft.com/office/drawing/2014/main" id="{BCD36FA1-52C4-9948-A946-BE25621FADA3}"/>
              </a:ext>
            </a:extLst>
          </p:cNvPr>
          <p:cNvCxnSpPr>
            <a:cxnSpLocks/>
          </p:cNvCxnSpPr>
          <p:nvPr/>
        </p:nvCxnSpPr>
        <p:spPr>
          <a:xfrm flipH="1" flipV="1">
            <a:off x="1549365" y="1308542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Arrow Connector 698">
            <a:extLst>
              <a:ext uri="{FF2B5EF4-FFF2-40B4-BE49-F238E27FC236}">
                <a16:creationId xmlns:a16="http://schemas.microsoft.com/office/drawing/2014/main" id="{EC8A96BA-ED26-E844-A9E0-3CCB57148F41}"/>
              </a:ext>
            </a:extLst>
          </p:cNvPr>
          <p:cNvCxnSpPr>
            <a:cxnSpLocks/>
          </p:cNvCxnSpPr>
          <p:nvPr/>
        </p:nvCxnSpPr>
        <p:spPr>
          <a:xfrm flipH="1">
            <a:off x="1575676" y="1596542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Arrow Connector 700">
            <a:extLst>
              <a:ext uri="{FF2B5EF4-FFF2-40B4-BE49-F238E27FC236}">
                <a16:creationId xmlns:a16="http://schemas.microsoft.com/office/drawing/2014/main" id="{45B3B69E-A96F-CD46-9128-4C6C0C0249FF}"/>
              </a:ext>
            </a:extLst>
          </p:cNvPr>
          <p:cNvCxnSpPr>
            <a:cxnSpLocks/>
          </p:cNvCxnSpPr>
          <p:nvPr/>
        </p:nvCxnSpPr>
        <p:spPr>
          <a:xfrm>
            <a:off x="1780593" y="1313017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Arrow Connector 701">
            <a:extLst>
              <a:ext uri="{FF2B5EF4-FFF2-40B4-BE49-F238E27FC236}">
                <a16:creationId xmlns:a16="http://schemas.microsoft.com/office/drawing/2014/main" id="{70ACD40F-97F7-4541-BE54-F9D7B614D327}"/>
              </a:ext>
            </a:extLst>
          </p:cNvPr>
          <p:cNvCxnSpPr>
            <a:cxnSpLocks/>
          </p:cNvCxnSpPr>
          <p:nvPr/>
        </p:nvCxnSpPr>
        <p:spPr>
          <a:xfrm flipV="1">
            <a:off x="1737114" y="1308542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68452008-6652-EE45-B25E-C96E8B2D537E}"/>
              </a:ext>
            </a:extLst>
          </p:cNvPr>
          <p:cNvCxnSpPr>
            <a:cxnSpLocks/>
          </p:cNvCxnSpPr>
          <p:nvPr/>
        </p:nvCxnSpPr>
        <p:spPr>
          <a:xfrm>
            <a:off x="2135649" y="1308931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0588D2E3-E3FC-2B4D-AC82-0EA2BE49FC27}"/>
              </a:ext>
            </a:extLst>
          </p:cNvPr>
          <p:cNvCxnSpPr>
            <a:cxnSpLocks/>
          </p:cNvCxnSpPr>
          <p:nvPr/>
        </p:nvCxnSpPr>
        <p:spPr>
          <a:xfrm flipH="1" flipV="1">
            <a:off x="2605277" y="1308931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2A224C11-8414-4043-AD50-320B3E972715}"/>
              </a:ext>
            </a:extLst>
          </p:cNvPr>
          <p:cNvCxnSpPr>
            <a:cxnSpLocks/>
          </p:cNvCxnSpPr>
          <p:nvPr/>
        </p:nvCxnSpPr>
        <p:spPr>
          <a:xfrm flipH="1">
            <a:off x="2631588" y="1596931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Straight Arrow Connector 747">
            <a:extLst>
              <a:ext uri="{FF2B5EF4-FFF2-40B4-BE49-F238E27FC236}">
                <a16:creationId xmlns:a16="http://schemas.microsoft.com/office/drawing/2014/main" id="{4165E0C1-F2E5-B245-8E8A-8F4371B2EA10}"/>
              </a:ext>
            </a:extLst>
          </p:cNvPr>
          <p:cNvCxnSpPr>
            <a:cxnSpLocks/>
          </p:cNvCxnSpPr>
          <p:nvPr/>
        </p:nvCxnSpPr>
        <p:spPr>
          <a:xfrm>
            <a:off x="2836505" y="1313406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Straight Arrow Connector 754">
            <a:extLst>
              <a:ext uri="{FF2B5EF4-FFF2-40B4-BE49-F238E27FC236}">
                <a16:creationId xmlns:a16="http://schemas.microsoft.com/office/drawing/2014/main" id="{65610F02-7E55-F04A-AE47-F88662B23DFC}"/>
              </a:ext>
            </a:extLst>
          </p:cNvPr>
          <p:cNvCxnSpPr>
            <a:cxnSpLocks/>
          </p:cNvCxnSpPr>
          <p:nvPr/>
        </p:nvCxnSpPr>
        <p:spPr>
          <a:xfrm flipV="1">
            <a:off x="2793026" y="1308931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95F46539-6A3B-3947-8AA7-22A3C745EB3D}"/>
              </a:ext>
            </a:extLst>
          </p:cNvPr>
          <p:cNvCxnSpPr>
            <a:cxnSpLocks/>
          </p:cNvCxnSpPr>
          <p:nvPr/>
        </p:nvCxnSpPr>
        <p:spPr>
          <a:xfrm>
            <a:off x="3184877" y="1307410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AE9DD3CB-85DE-5B4C-8645-F67AFB4C7F5D}"/>
              </a:ext>
            </a:extLst>
          </p:cNvPr>
          <p:cNvCxnSpPr>
            <a:cxnSpLocks/>
          </p:cNvCxnSpPr>
          <p:nvPr/>
        </p:nvCxnSpPr>
        <p:spPr>
          <a:xfrm flipH="1" flipV="1">
            <a:off x="3654505" y="130741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Arrow Connector 814">
            <a:extLst>
              <a:ext uri="{FF2B5EF4-FFF2-40B4-BE49-F238E27FC236}">
                <a16:creationId xmlns:a16="http://schemas.microsoft.com/office/drawing/2014/main" id="{BDDBCDC8-F10D-9E4D-A5F2-FBC109A4DD42}"/>
              </a:ext>
            </a:extLst>
          </p:cNvPr>
          <p:cNvCxnSpPr>
            <a:cxnSpLocks/>
          </p:cNvCxnSpPr>
          <p:nvPr/>
        </p:nvCxnSpPr>
        <p:spPr>
          <a:xfrm flipH="1">
            <a:off x="3680816" y="1595410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Arrow Connector 826">
            <a:extLst>
              <a:ext uri="{FF2B5EF4-FFF2-40B4-BE49-F238E27FC236}">
                <a16:creationId xmlns:a16="http://schemas.microsoft.com/office/drawing/2014/main" id="{C8EB1409-C6C1-1045-9067-CCAA25716BE7}"/>
              </a:ext>
            </a:extLst>
          </p:cNvPr>
          <p:cNvCxnSpPr>
            <a:cxnSpLocks/>
          </p:cNvCxnSpPr>
          <p:nvPr/>
        </p:nvCxnSpPr>
        <p:spPr>
          <a:xfrm>
            <a:off x="3885733" y="1311885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Arrow Connector 867">
            <a:extLst>
              <a:ext uri="{FF2B5EF4-FFF2-40B4-BE49-F238E27FC236}">
                <a16:creationId xmlns:a16="http://schemas.microsoft.com/office/drawing/2014/main" id="{FFA88F6C-9619-5E42-8AA3-222E41AC39BE}"/>
              </a:ext>
            </a:extLst>
          </p:cNvPr>
          <p:cNvCxnSpPr>
            <a:cxnSpLocks/>
          </p:cNvCxnSpPr>
          <p:nvPr/>
        </p:nvCxnSpPr>
        <p:spPr>
          <a:xfrm flipV="1">
            <a:off x="3842254" y="130741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7EE13D3F-31B9-C540-B4C8-11EC70A3BBDD}"/>
              </a:ext>
            </a:extLst>
          </p:cNvPr>
          <p:cNvCxnSpPr>
            <a:cxnSpLocks/>
          </p:cNvCxnSpPr>
          <p:nvPr/>
        </p:nvCxnSpPr>
        <p:spPr>
          <a:xfrm>
            <a:off x="4240789" y="1307799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Arrow Connector 872">
            <a:extLst>
              <a:ext uri="{FF2B5EF4-FFF2-40B4-BE49-F238E27FC236}">
                <a16:creationId xmlns:a16="http://schemas.microsoft.com/office/drawing/2014/main" id="{7BE0857F-2D32-2843-B05E-A5FE691D9738}"/>
              </a:ext>
            </a:extLst>
          </p:cNvPr>
          <p:cNvCxnSpPr>
            <a:cxnSpLocks/>
          </p:cNvCxnSpPr>
          <p:nvPr/>
        </p:nvCxnSpPr>
        <p:spPr>
          <a:xfrm flipH="1" flipV="1">
            <a:off x="4710417" y="1307799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Arrow Connector 874">
            <a:extLst>
              <a:ext uri="{FF2B5EF4-FFF2-40B4-BE49-F238E27FC236}">
                <a16:creationId xmlns:a16="http://schemas.microsoft.com/office/drawing/2014/main" id="{A9729D81-EB4E-F146-9FE4-91A2D71CB663}"/>
              </a:ext>
            </a:extLst>
          </p:cNvPr>
          <p:cNvCxnSpPr>
            <a:cxnSpLocks/>
          </p:cNvCxnSpPr>
          <p:nvPr/>
        </p:nvCxnSpPr>
        <p:spPr>
          <a:xfrm flipH="1">
            <a:off x="4736728" y="1595799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Arrow Connector 875">
            <a:extLst>
              <a:ext uri="{FF2B5EF4-FFF2-40B4-BE49-F238E27FC236}">
                <a16:creationId xmlns:a16="http://schemas.microsoft.com/office/drawing/2014/main" id="{B41633F3-D98E-C74C-97C5-B1622B8D10FF}"/>
              </a:ext>
            </a:extLst>
          </p:cNvPr>
          <p:cNvCxnSpPr>
            <a:cxnSpLocks/>
          </p:cNvCxnSpPr>
          <p:nvPr/>
        </p:nvCxnSpPr>
        <p:spPr>
          <a:xfrm>
            <a:off x="4941645" y="1312274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Arrow Connector 876">
            <a:extLst>
              <a:ext uri="{FF2B5EF4-FFF2-40B4-BE49-F238E27FC236}">
                <a16:creationId xmlns:a16="http://schemas.microsoft.com/office/drawing/2014/main" id="{BAFAFE96-FE51-F343-BD0C-C4019D7194BA}"/>
              </a:ext>
            </a:extLst>
          </p:cNvPr>
          <p:cNvCxnSpPr>
            <a:cxnSpLocks/>
          </p:cNvCxnSpPr>
          <p:nvPr/>
        </p:nvCxnSpPr>
        <p:spPr>
          <a:xfrm flipV="1">
            <a:off x="4898166" y="1307799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Arrow Connector 877">
            <a:extLst>
              <a:ext uri="{FF2B5EF4-FFF2-40B4-BE49-F238E27FC236}">
                <a16:creationId xmlns:a16="http://schemas.microsoft.com/office/drawing/2014/main" id="{BD1C7EBD-F09D-FC41-B402-0E94F996B60D}"/>
              </a:ext>
            </a:extLst>
          </p:cNvPr>
          <p:cNvCxnSpPr>
            <a:cxnSpLocks/>
          </p:cNvCxnSpPr>
          <p:nvPr/>
        </p:nvCxnSpPr>
        <p:spPr>
          <a:xfrm>
            <a:off x="5301353" y="1309198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Arrow Connector 878">
            <a:extLst>
              <a:ext uri="{FF2B5EF4-FFF2-40B4-BE49-F238E27FC236}">
                <a16:creationId xmlns:a16="http://schemas.microsoft.com/office/drawing/2014/main" id="{56AAC973-4310-DA4B-8CAE-13C34145DE60}"/>
              </a:ext>
            </a:extLst>
          </p:cNvPr>
          <p:cNvCxnSpPr>
            <a:cxnSpLocks/>
          </p:cNvCxnSpPr>
          <p:nvPr/>
        </p:nvCxnSpPr>
        <p:spPr>
          <a:xfrm flipH="1" flipV="1">
            <a:off x="5770981" y="130919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Arrow Connector 879">
            <a:extLst>
              <a:ext uri="{FF2B5EF4-FFF2-40B4-BE49-F238E27FC236}">
                <a16:creationId xmlns:a16="http://schemas.microsoft.com/office/drawing/2014/main" id="{6D1DA12D-1230-4D48-85A5-C042FC11FABF}"/>
              </a:ext>
            </a:extLst>
          </p:cNvPr>
          <p:cNvCxnSpPr>
            <a:cxnSpLocks/>
          </p:cNvCxnSpPr>
          <p:nvPr/>
        </p:nvCxnSpPr>
        <p:spPr>
          <a:xfrm flipH="1">
            <a:off x="5797292" y="1597198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Arrow Connector 880">
            <a:extLst>
              <a:ext uri="{FF2B5EF4-FFF2-40B4-BE49-F238E27FC236}">
                <a16:creationId xmlns:a16="http://schemas.microsoft.com/office/drawing/2014/main" id="{AF7A1C4B-D0AC-C144-83D5-2AA1E63D95CF}"/>
              </a:ext>
            </a:extLst>
          </p:cNvPr>
          <p:cNvCxnSpPr>
            <a:cxnSpLocks/>
          </p:cNvCxnSpPr>
          <p:nvPr/>
        </p:nvCxnSpPr>
        <p:spPr>
          <a:xfrm>
            <a:off x="6002209" y="1313673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912EA6AD-CED9-2444-9227-F0EEEC64E50E}"/>
              </a:ext>
            </a:extLst>
          </p:cNvPr>
          <p:cNvCxnSpPr>
            <a:cxnSpLocks/>
          </p:cNvCxnSpPr>
          <p:nvPr/>
        </p:nvCxnSpPr>
        <p:spPr>
          <a:xfrm flipV="1">
            <a:off x="5958730" y="130919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Straight Arrow Connector 892">
            <a:extLst>
              <a:ext uri="{FF2B5EF4-FFF2-40B4-BE49-F238E27FC236}">
                <a16:creationId xmlns:a16="http://schemas.microsoft.com/office/drawing/2014/main" id="{92152394-A5D1-584D-9B2F-49EDA26CAEE4}"/>
              </a:ext>
            </a:extLst>
          </p:cNvPr>
          <p:cNvCxnSpPr>
            <a:cxnSpLocks/>
          </p:cNvCxnSpPr>
          <p:nvPr/>
        </p:nvCxnSpPr>
        <p:spPr>
          <a:xfrm>
            <a:off x="6357265" y="1309587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Straight Arrow Connector 893">
            <a:extLst>
              <a:ext uri="{FF2B5EF4-FFF2-40B4-BE49-F238E27FC236}">
                <a16:creationId xmlns:a16="http://schemas.microsoft.com/office/drawing/2014/main" id="{4E77EA31-CC39-6247-9049-829E6268FED6}"/>
              </a:ext>
            </a:extLst>
          </p:cNvPr>
          <p:cNvCxnSpPr>
            <a:cxnSpLocks/>
          </p:cNvCxnSpPr>
          <p:nvPr/>
        </p:nvCxnSpPr>
        <p:spPr>
          <a:xfrm flipH="1" flipV="1">
            <a:off x="6826893" y="1309587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" name="Straight Arrow Connector 897">
            <a:extLst>
              <a:ext uri="{FF2B5EF4-FFF2-40B4-BE49-F238E27FC236}">
                <a16:creationId xmlns:a16="http://schemas.microsoft.com/office/drawing/2014/main" id="{EF4CB9E7-E78E-C840-9BF1-78521491E127}"/>
              </a:ext>
            </a:extLst>
          </p:cNvPr>
          <p:cNvCxnSpPr>
            <a:cxnSpLocks/>
          </p:cNvCxnSpPr>
          <p:nvPr/>
        </p:nvCxnSpPr>
        <p:spPr>
          <a:xfrm flipH="1">
            <a:off x="6853204" y="1597587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Straight Arrow Connector 899">
            <a:extLst>
              <a:ext uri="{FF2B5EF4-FFF2-40B4-BE49-F238E27FC236}">
                <a16:creationId xmlns:a16="http://schemas.microsoft.com/office/drawing/2014/main" id="{FE2F8C79-9B12-7F40-A78A-F6C9A2CCFB14}"/>
              </a:ext>
            </a:extLst>
          </p:cNvPr>
          <p:cNvCxnSpPr>
            <a:cxnSpLocks/>
          </p:cNvCxnSpPr>
          <p:nvPr/>
        </p:nvCxnSpPr>
        <p:spPr>
          <a:xfrm>
            <a:off x="7058121" y="1314062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1" name="Straight Arrow Connector 900">
            <a:extLst>
              <a:ext uri="{FF2B5EF4-FFF2-40B4-BE49-F238E27FC236}">
                <a16:creationId xmlns:a16="http://schemas.microsoft.com/office/drawing/2014/main" id="{44C9A4E3-303C-FE44-9A1A-0251E88DF8D2}"/>
              </a:ext>
            </a:extLst>
          </p:cNvPr>
          <p:cNvCxnSpPr>
            <a:cxnSpLocks/>
          </p:cNvCxnSpPr>
          <p:nvPr/>
        </p:nvCxnSpPr>
        <p:spPr>
          <a:xfrm flipV="1">
            <a:off x="7014642" y="1309587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2" name="Straight Arrow Connector 901">
            <a:extLst>
              <a:ext uri="{FF2B5EF4-FFF2-40B4-BE49-F238E27FC236}">
                <a16:creationId xmlns:a16="http://schemas.microsoft.com/office/drawing/2014/main" id="{B16F5021-3F30-F748-BC43-3E9BFD37A61B}"/>
              </a:ext>
            </a:extLst>
          </p:cNvPr>
          <p:cNvCxnSpPr>
            <a:cxnSpLocks/>
          </p:cNvCxnSpPr>
          <p:nvPr/>
        </p:nvCxnSpPr>
        <p:spPr>
          <a:xfrm>
            <a:off x="7444973" y="1313284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3" name="Straight Arrow Connector 902">
            <a:extLst>
              <a:ext uri="{FF2B5EF4-FFF2-40B4-BE49-F238E27FC236}">
                <a16:creationId xmlns:a16="http://schemas.microsoft.com/office/drawing/2014/main" id="{1ECA0025-38BD-3B4B-BCE1-E4E171FE580C}"/>
              </a:ext>
            </a:extLst>
          </p:cNvPr>
          <p:cNvCxnSpPr>
            <a:cxnSpLocks/>
          </p:cNvCxnSpPr>
          <p:nvPr/>
        </p:nvCxnSpPr>
        <p:spPr>
          <a:xfrm flipH="1" flipV="1">
            <a:off x="7914601" y="1313284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Straight Arrow Connector 903">
            <a:extLst>
              <a:ext uri="{FF2B5EF4-FFF2-40B4-BE49-F238E27FC236}">
                <a16:creationId xmlns:a16="http://schemas.microsoft.com/office/drawing/2014/main" id="{56E7A766-011C-AD42-90BD-481ACA2098BF}"/>
              </a:ext>
            </a:extLst>
          </p:cNvPr>
          <p:cNvCxnSpPr>
            <a:cxnSpLocks/>
          </p:cNvCxnSpPr>
          <p:nvPr/>
        </p:nvCxnSpPr>
        <p:spPr>
          <a:xfrm flipH="1">
            <a:off x="7940912" y="1601284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5" name="Straight Arrow Connector 904">
            <a:extLst>
              <a:ext uri="{FF2B5EF4-FFF2-40B4-BE49-F238E27FC236}">
                <a16:creationId xmlns:a16="http://schemas.microsoft.com/office/drawing/2014/main" id="{325D1C75-DE30-8D4E-B0F8-21CF418DA19A}"/>
              </a:ext>
            </a:extLst>
          </p:cNvPr>
          <p:cNvCxnSpPr>
            <a:cxnSpLocks/>
          </p:cNvCxnSpPr>
          <p:nvPr/>
        </p:nvCxnSpPr>
        <p:spPr>
          <a:xfrm>
            <a:off x="8145829" y="1317759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Straight Arrow Connector 905">
            <a:extLst>
              <a:ext uri="{FF2B5EF4-FFF2-40B4-BE49-F238E27FC236}">
                <a16:creationId xmlns:a16="http://schemas.microsoft.com/office/drawing/2014/main" id="{7297FC5C-4DF7-A047-A340-7BD68ED8EE0D}"/>
              </a:ext>
            </a:extLst>
          </p:cNvPr>
          <p:cNvCxnSpPr>
            <a:cxnSpLocks/>
          </p:cNvCxnSpPr>
          <p:nvPr/>
        </p:nvCxnSpPr>
        <p:spPr>
          <a:xfrm flipV="1">
            <a:off x="8102350" y="1313284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Straight Arrow Connector 906">
            <a:extLst>
              <a:ext uri="{FF2B5EF4-FFF2-40B4-BE49-F238E27FC236}">
                <a16:creationId xmlns:a16="http://schemas.microsoft.com/office/drawing/2014/main" id="{2201E959-0101-4947-BF6E-F22F37073076}"/>
              </a:ext>
            </a:extLst>
          </p:cNvPr>
          <p:cNvCxnSpPr>
            <a:cxnSpLocks/>
          </p:cNvCxnSpPr>
          <p:nvPr/>
        </p:nvCxnSpPr>
        <p:spPr>
          <a:xfrm>
            <a:off x="8500885" y="1313673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Arrow Connector 910">
            <a:extLst>
              <a:ext uri="{FF2B5EF4-FFF2-40B4-BE49-F238E27FC236}">
                <a16:creationId xmlns:a16="http://schemas.microsoft.com/office/drawing/2014/main" id="{B8105D25-096A-744F-A905-4C53E64E15E6}"/>
              </a:ext>
            </a:extLst>
          </p:cNvPr>
          <p:cNvCxnSpPr>
            <a:cxnSpLocks/>
          </p:cNvCxnSpPr>
          <p:nvPr/>
        </p:nvCxnSpPr>
        <p:spPr>
          <a:xfrm flipH="1" flipV="1">
            <a:off x="8970513" y="1313673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Arrow Connector 921">
            <a:extLst>
              <a:ext uri="{FF2B5EF4-FFF2-40B4-BE49-F238E27FC236}">
                <a16:creationId xmlns:a16="http://schemas.microsoft.com/office/drawing/2014/main" id="{F06DB082-3F93-F544-AB6C-38D2016EAE8D}"/>
              </a:ext>
            </a:extLst>
          </p:cNvPr>
          <p:cNvCxnSpPr>
            <a:cxnSpLocks/>
          </p:cNvCxnSpPr>
          <p:nvPr/>
        </p:nvCxnSpPr>
        <p:spPr>
          <a:xfrm flipH="1">
            <a:off x="8996824" y="1601673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Arrow Connector 922">
            <a:extLst>
              <a:ext uri="{FF2B5EF4-FFF2-40B4-BE49-F238E27FC236}">
                <a16:creationId xmlns:a16="http://schemas.microsoft.com/office/drawing/2014/main" id="{3F0DEBA2-6B09-0748-899B-6EBCD437D46E}"/>
              </a:ext>
            </a:extLst>
          </p:cNvPr>
          <p:cNvCxnSpPr>
            <a:cxnSpLocks/>
          </p:cNvCxnSpPr>
          <p:nvPr/>
        </p:nvCxnSpPr>
        <p:spPr>
          <a:xfrm>
            <a:off x="9201741" y="1318148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Arrow Connector 926">
            <a:extLst>
              <a:ext uri="{FF2B5EF4-FFF2-40B4-BE49-F238E27FC236}">
                <a16:creationId xmlns:a16="http://schemas.microsoft.com/office/drawing/2014/main" id="{A0C72148-C320-2E4B-8CC9-FCD55B743C0F}"/>
              </a:ext>
            </a:extLst>
          </p:cNvPr>
          <p:cNvCxnSpPr>
            <a:cxnSpLocks/>
          </p:cNvCxnSpPr>
          <p:nvPr/>
        </p:nvCxnSpPr>
        <p:spPr>
          <a:xfrm flipV="1">
            <a:off x="9158262" y="1313673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Arrow Connector 928">
            <a:extLst>
              <a:ext uri="{FF2B5EF4-FFF2-40B4-BE49-F238E27FC236}">
                <a16:creationId xmlns:a16="http://schemas.microsoft.com/office/drawing/2014/main" id="{14B585F8-A665-7444-8AB3-778CCA1BE45D}"/>
              </a:ext>
            </a:extLst>
          </p:cNvPr>
          <p:cNvCxnSpPr>
            <a:cxnSpLocks/>
          </p:cNvCxnSpPr>
          <p:nvPr/>
        </p:nvCxnSpPr>
        <p:spPr>
          <a:xfrm>
            <a:off x="9535654" y="1315850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Arrow Connector 929">
            <a:extLst>
              <a:ext uri="{FF2B5EF4-FFF2-40B4-BE49-F238E27FC236}">
                <a16:creationId xmlns:a16="http://schemas.microsoft.com/office/drawing/2014/main" id="{5CDD1419-342D-664F-9ADD-B8E05A0F00A7}"/>
              </a:ext>
            </a:extLst>
          </p:cNvPr>
          <p:cNvCxnSpPr>
            <a:cxnSpLocks/>
          </p:cNvCxnSpPr>
          <p:nvPr/>
        </p:nvCxnSpPr>
        <p:spPr>
          <a:xfrm flipH="1" flipV="1">
            <a:off x="10005282" y="131585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Arrow Connector 930">
            <a:extLst>
              <a:ext uri="{FF2B5EF4-FFF2-40B4-BE49-F238E27FC236}">
                <a16:creationId xmlns:a16="http://schemas.microsoft.com/office/drawing/2014/main" id="{093B2B57-3EF8-324C-A119-D399A0DAF248}"/>
              </a:ext>
            </a:extLst>
          </p:cNvPr>
          <p:cNvCxnSpPr>
            <a:cxnSpLocks/>
          </p:cNvCxnSpPr>
          <p:nvPr/>
        </p:nvCxnSpPr>
        <p:spPr>
          <a:xfrm flipH="1">
            <a:off x="10031593" y="1603850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Arrow Connector 931">
            <a:extLst>
              <a:ext uri="{FF2B5EF4-FFF2-40B4-BE49-F238E27FC236}">
                <a16:creationId xmlns:a16="http://schemas.microsoft.com/office/drawing/2014/main" id="{2BBB52A3-0441-824D-ADA1-2BD4427B5D11}"/>
              </a:ext>
            </a:extLst>
          </p:cNvPr>
          <p:cNvCxnSpPr>
            <a:cxnSpLocks/>
          </p:cNvCxnSpPr>
          <p:nvPr/>
        </p:nvCxnSpPr>
        <p:spPr>
          <a:xfrm>
            <a:off x="10236510" y="1320325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Arrow Connector 932">
            <a:extLst>
              <a:ext uri="{FF2B5EF4-FFF2-40B4-BE49-F238E27FC236}">
                <a16:creationId xmlns:a16="http://schemas.microsoft.com/office/drawing/2014/main" id="{E0B686EC-7761-3D40-AAF1-3A290022608E}"/>
              </a:ext>
            </a:extLst>
          </p:cNvPr>
          <p:cNvCxnSpPr>
            <a:cxnSpLocks/>
          </p:cNvCxnSpPr>
          <p:nvPr/>
        </p:nvCxnSpPr>
        <p:spPr>
          <a:xfrm flipV="1">
            <a:off x="10193031" y="131585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Arrow Connector 933">
            <a:extLst>
              <a:ext uri="{FF2B5EF4-FFF2-40B4-BE49-F238E27FC236}">
                <a16:creationId xmlns:a16="http://schemas.microsoft.com/office/drawing/2014/main" id="{D191E8BD-9F3B-9C48-A9EF-A915BA8E6549}"/>
              </a:ext>
            </a:extLst>
          </p:cNvPr>
          <p:cNvCxnSpPr>
            <a:cxnSpLocks/>
          </p:cNvCxnSpPr>
          <p:nvPr/>
        </p:nvCxnSpPr>
        <p:spPr>
          <a:xfrm flipV="1">
            <a:off x="10639374" y="1313716"/>
            <a:ext cx="1047462" cy="8829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Arrow Connector 955">
            <a:extLst>
              <a:ext uri="{FF2B5EF4-FFF2-40B4-BE49-F238E27FC236}">
                <a16:creationId xmlns:a16="http://schemas.microsoft.com/office/drawing/2014/main" id="{C673E04B-AC34-FB47-95CE-8693674C7B45}"/>
              </a:ext>
            </a:extLst>
          </p:cNvPr>
          <p:cNvCxnSpPr>
            <a:cxnSpLocks/>
          </p:cNvCxnSpPr>
          <p:nvPr/>
        </p:nvCxnSpPr>
        <p:spPr>
          <a:xfrm flipV="1">
            <a:off x="1098582" y="2090270"/>
            <a:ext cx="977778" cy="552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Arrow Connector 956">
            <a:extLst>
              <a:ext uri="{FF2B5EF4-FFF2-40B4-BE49-F238E27FC236}">
                <a16:creationId xmlns:a16="http://schemas.microsoft.com/office/drawing/2014/main" id="{C1913D7E-C8B3-3740-B21A-E86A67492938}"/>
              </a:ext>
            </a:extLst>
          </p:cNvPr>
          <p:cNvCxnSpPr>
            <a:cxnSpLocks/>
          </p:cNvCxnSpPr>
          <p:nvPr/>
        </p:nvCxnSpPr>
        <p:spPr>
          <a:xfrm flipH="1" flipV="1">
            <a:off x="2076360" y="209027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Arrow Connector 957">
            <a:extLst>
              <a:ext uri="{FF2B5EF4-FFF2-40B4-BE49-F238E27FC236}">
                <a16:creationId xmlns:a16="http://schemas.microsoft.com/office/drawing/2014/main" id="{8D8F9F3A-A7C8-404E-9028-C34CB5ED305C}"/>
              </a:ext>
            </a:extLst>
          </p:cNvPr>
          <p:cNvCxnSpPr>
            <a:cxnSpLocks/>
          </p:cNvCxnSpPr>
          <p:nvPr/>
        </p:nvCxnSpPr>
        <p:spPr>
          <a:xfrm flipH="1">
            <a:off x="2102671" y="2378270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Arrow Connector 958">
            <a:extLst>
              <a:ext uri="{FF2B5EF4-FFF2-40B4-BE49-F238E27FC236}">
                <a16:creationId xmlns:a16="http://schemas.microsoft.com/office/drawing/2014/main" id="{39B9A920-5799-4940-9F56-8EB75675B4A7}"/>
              </a:ext>
            </a:extLst>
          </p:cNvPr>
          <p:cNvCxnSpPr>
            <a:cxnSpLocks/>
          </p:cNvCxnSpPr>
          <p:nvPr/>
        </p:nvCxnSpPr>
        <p:spPr>
          <a:xfrm>
            <a:off x="2307588" y="2094745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Arrow Connector 959">
            <a:extLst>
              <a:ext uri="{FF2B5EF4-FFF2-40B4-BE49-F238E27FC236}">
                <a16:creationId xmlns:a16="http://schemas.microsoft.com/office/drawing/2014/main" id="{579DA54D-702F-864D-BADC-AC062C949F3C}"/>
              </a:ext>
            </a:extLst>
          </p:cNvPr>
          <p:cNvCxnSpPr>
            <a:cxnSpLocks/>
          </p:cNvCxnSpPr>
          <p:nvPr/>
        </p:nvCxnSpPr>
        <p:spPr>
          <a:xfrm flipV="1">
            <a:off x="2264109" y="209027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Arrow Connector 960">
            <a:extLst>
              <a:ext uri="{FF2B5EF4-FFF2-40B4-BE49-F238E27FC236}">
                <a16:creationId xmlns:a16="http://schemas.microsoft.com/office/drawing/2014/main" id="{9B35F8CC-73FF-F14F-8B87-E291970A0987}"/>
              </a:ext>
            </a:extLst>
          </p:cNvPr>
          <p:cNvCxnSpPr>
            <a:cxnSpLocks/>
          </p:cNvCxnSpPr>
          <p:nvPr/>
        </p:nvCxnSpPr>
        <p:spPr>
          <a:xfrm>
            <a:off x="2662644" y="2090659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489D2151-E43D-2D40-A37E-A51177F87513}"/>
              </a:ext>
            </a:extLst>
          </p:cNvPr>
          <p:cNvCxnSpPr>
            <a:cxnSpLocks/>
          </p:cNvCxnSpPr>
          <p:nvPr/>
        </p:nvCxnSpPr>
        <p:spPr>
          <a:xfrm flipH="1" flipV="1">
            <a:off x="3132272" y="2090659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>
            <a:extLst>
              <a:ext uri="{FF2B5EF4-FFF2-40B4-BE49-F238E27FC236}">
                <a16:creationId xmlns:a16="http://schemas.microsoft.com/office/drawing/2014/main" id="{5D533A73-D121-6446-8230-254A61FF80EE}"/>
              </a:ext>
            </a:extLst>
          </p:cNvPr>
          <p:cNvCxnSpPr>
            <a:cxnSpLocks/>
          </p:cNvCxnSpPr>
          <p:nvPr/>
        </p:nvCxnSpPr>
        <p:spPr>
          <a:xfrm flipH="1">
            <a:off x="3158583" y="2378659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Arrow Connector 965">
            <a:extLst>
              <a:ext uri="{FF2B5EF4-FFF2-40B4-BE49-F238E27FC236}">
                <a16:creationId xmlns:a16="http://schemas.microsoft.com/office/drawing/2014/main" id="{2EB04D3D-F403-114D-BAD7-6F877F7A9454}"/>
              </a:ext>
            </a:extLst>
          </p:cNvPr>
          <p:cNvCxnSpPr>
            <a:cxnSpLocks/>
          </p:cNvCxnSpPr>
          <p:nvPr/>
        </p:nvCxnSpPr>
        <p:spPr>
          <a:xfrm>
            <a:off x="3363500" y="2095134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Arrow Connector 966">
            <a:extLst>
              <a:ext uri="{FF2B5EF4-FFF2-40B4-BE49-F238E27FC236}">
                <a16:creationId xmlns:a16="http://schemas.microsoft.com/office/drawing/2014/main" id="{AD368A5C-F564-924A-B115-88827B56D943}"/>
              </a:ext>
            </a:extLst>
          </p:cNvPr>
          <p:cNvCxnSpPr>
            <a:cxnSpLocks/>
          </p:cNvCxnSpPr>
          <p:nvPr/>
        </p:nvCxnSpPr>
        <p:spPr>
          <a:xfrm flipV="1">
            <a:off x="3320021" y="2090659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Arrow Connector 967">
            <a:extLst>
              <a:ext uri="{FF2B5EF4-FFF2-40B4-BE49-F238E27FC236}">
                <a16:creationId xmlns:a16="http://schemas.microsoft.com/office/drawing/2014/main" id="{1A0DAE7A-47B4-E740-AC34-6041805258C9}"/>
              </a:ext>
            </a:extLst>
          </p:cNvPr>
          <p:cNvCxnSpPr>
            <a:cxnSpLocks/>
          </p:cNvCxnSpPr>
          <p:nvPr/>
        </p:nvCxnSpPr>
        <p:spPr>
          <a:xfrm>
            <a:off x="3711872" y="2089138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Arrow Connector 968">
            <a:extLst>
              <a:ext uri="{FF2B5EF4-FFF2-40B4-BE49-F238E27FC236}">
                <a16:creationId xmlns:a16="http://schemas.microsoft.com/office/drawing/2014/main" id="{11CD90EE-0A54-024B-A2F3-6487604674F1}"/>
              </a:ext>
            </a:extLst>
          </p:cNvPr>
          <p:cNvCxnSpPr>
            <a:cxnSpLocks/>
          </p:cNvCxnSpPr>
          <p:nvPr/>
        </p:nvCxnSpPr>
        <p:spPr>
          <a:xfrm flipH="1" flipV="1">
            <a:off x="4181500" y="208913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Arrow Connector 991">
            <a:extLst>
              <a:ext uri="{FF2B5EF4-FFF2-40B4-BE49-F238E27FC236}">
                <a16:creationId xmlns:a16="http://schemas.microsoft.com/office/drawing/2014/main" id="{18960223-650E-0644-BBA6-D504E196CE2E}"/>
              </a:ext>
            </a:extLst>
          </p:cNvPr>
          <p:cNvCxnSpPr>
            <a:cxnSpLocks/>
          </p:cNvCxnSpPr>
          <p:nvPr/>
        </p:nvCxnSpPr>
        <p:spPr>
          <a:xfrm flipH="1">
            <a:off x="4207811" y="2377138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Arrow Connector 992">
            <a:extLst>
              <a:ext uri="{FF2B5EF4-FFF2-40B4-BE49-F238E27FC236}">
                <a16:creationId xmlns:a16="http://schemas.microsoft.com/office/drawing/2014/main" id="{13FE3B6C-F51F-7A49-95A3-93233FAE043B}"/>
              </a:ext>
            </a:extLst>
          </p:cNvPr>
          <p:cNvCxnSpPr>
            <a:cxnSpLocks/>
          </p:cNvCxnSpPr>
          <p:nvPr/>
        </p:nvCxnSpPr>
        <p:spPr>
          <a:xfrm>
            <a:off x="4412728" y="2093613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Arrow Connector 993">
            <a:extLst>
              <a:ext uri="{FF2B5EF4-FFF2-40B4-BE49-F238E27FC236}">
                <a16:creationId xmlns:a16="http://schemas.microsoft.com/office/drawing/2014/main" id="{64A23915-3CC8-4C40-A84E-3A888C291D3F}"/>
              </a:ext>
            </a:extLst>
          </p:cNvPr>
          <p:cNvCxnSpPr>
            <a:cxnSpLocks/>
          </p:cNvCxnSpPr>
          <p:nvPr/>
        </p:nvCxnSpPr>
        <p:spPr>
          <a:xfrm flipV="1">
            <a:off x="4369249" y="208913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Arrow Connector 994">
            <a:extLst>
              <a:ext uri="{FF2B5EF4-FFF2-40B4-BE49-F238E27FC236}">
                <a16:creationId xmlns:a16="http://schemas.microsoft.com/office/drawing/2014/main" id="{4763303E-E096-4741-81AC-BDACDE9EA506}"/>
              </a:ext>
            </a:extLst>
          </p:cNvPr>
          <p:cNvCxnSpPr>
            <a:cxnSpLocks/>
          </p:cNvCxnSpPr>
          <p:nvPr/>
        </p:nvCxnSpPr>
        <p:spPr>
          <a:xfrm>
            <a:off x="4767784" y="2089527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Arrow Connector 995">
            <a:extLst>
              <a:ext uri="{FF2B5EF4-FFF2-40B4-BE49-F238E27FC236}">
                <a16:creationId xmlns:a16="http://schemas.microsoft.com/office/drawing/2014/main" id="{F92C1216-3AB1-6E4A-AD2B-EBD8E7EA9FA6}"/>
              </a:ext>
            </a:extLst>
          </p:cNvPr>
          <p:cNvCxnSpPr>
            <a:cxnSpLocks/>
          </p:cNvCxnSpPr>
          <p:nvPr/>
        </p:nvCxnSpPr>
        <p:spPr>
          <a:xfrm flipH="1" flipV="1">
            <a:off x="5237412" y="2089527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Arrow Connector 996">
            <a:extLst>
              <a:ext uri="{FF2B5EF4-FFF2-40B4-BE49-F238E27FC236}">
                <a16:creationId xmlns:a16="http://schemas.microsoft.com/office/drawing/2014/main" id="{E4010EAF-F58C-514F-B000-0195E266B7C7}"/>
              </a:ext>
            </a:extLst>
          </p:cNvPr>
          <p:cNvCxnSpPr>
            <a:cxnSpLocks/>
          </p:cNvCxnSpPr>
          <p:nvPr/>
        </p:nvCxnSpPr>
        <p:spPr>
          <a:xfrm flipH="1">
            <a:off x="5263723" y="2377527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Arrow Connector 998">
            <a:extLst>
              <a:ext uri="{FF2B5EF4-FFF2-40B4-BE49-F238E27FC236}">
                <a16:creationId xmlns:a16="http://schemas.microsoft.com/office/drawing/2014/main" id="{60EB1593-CA2F-0E48-B489-4E19D47D5810}"/>
              </a:ext>
            </a:extLst>
          </p:cNvPr>
          <p:cNvCxnSpPr>
            <a:cxnSpLocks/>
          </p:cNvCxnSpPr>
          <p:nvPr/>
        </p:nvCxnSpPr>
        <p:spPr>
          <a:xfrm>
            <a:off x="5468640" y="2094002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Arrow Connector 999">
            <a:extLst>
              <a:ext uri="{FF2B5EF4-FFF2-40B4-BE49-F238E27FC236}">
                <a16:creationId xmlns:a16="http://schemas.microsoft.com/office/drawing/2014/main" id="{EBB90E46-0841-ED45-AF19-AE887DE0982C}"/>
              </a:ext>
            </a:extLst>
          </p:cNvPr>
          <p:cNvCxnSpPr>
            <a:cxnSpLocks/>
          </p:cNvCxnSpPr>
          <p:nvPr/>
        </p:nvCxnSpPr>
        <p:spPr>
          <a:xfrm flipV="1">
            <a:off x="5425161" y="2089527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Arrow Connector 1000">
            <a:extLst>
              <a:ext uri="{FF2B5EF4-FFF2-40B4-BE49-F238E27FC236}">
                <a16:creationId xmlns:a16="http://schemas.microsoft.com/office/drawing/2014/main" id="{51C56B68-EEAD-C641-9966-AFB685731522}"/>
              </a:ext>
            </a:extLst>
          </p:cNvPr>
          <p:cNvCxnSpPr>
            <a:cxnSpLocks/>
          </p:cNvCxnSpPr>
          <p:nvPr/>
        </p:nvCxnSpPr>
        <p:spPr>
          <a:xfrm>
            <a:off x="5828348" y="2090926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Arrow Connector 1001">
            <a:extLst>
              <a:ext uri="{FF2B5EF4-FFF2-40B4-BE49-F238E27FC236}">
                <a16:creationId xmlns:a16="http://schemas.microsoft.com/office/drawing/2014/main" id="{DE6C25B3-665B-4942-BFCF-674BF1ACC5D7}"/>
              </a:ext>
            </a:extLst>
          </p:cNvPr>
          <p:cNvCxnSpPr>
            <a:cxnSpLocks/>
          </p:cNvCxnSpPr>
          <p:nvPr/>
        </p:nvCxnSpPr>
        <p:spPr>
          <a:xfrm flipH="1" flipV="1">
            <a:off x="6297976" y="2090926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Arrow Connector 1005">
            <a:extLst>
              <a:ext uri="{FF2B5EF4-FFF2-40B4-BE49-F238E27FC236}">
                <a16:creationId xmlns:a16="http://schemas.microsoft.com/office/drawing/2014/main" id="{A67B187E-3046-9E49-9BD7-68ED1ED08254}"/>
              </a:ext>
            </a:extLst>
          </p:cNvPr>
          <p:cNvCxnSpPr>
            <a:cxnSpLocks/>
          </p:cNvCxnSpPr>
          <p:nvPr/>
        </p:nvCxnSpPr>
        <p:spPr>
          <a:xfrm flipH="1">
            <a:off x="6324287" y="2378926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4E8FFA60-FC73-D945-A6D4-297D923F83BB}"/>
              </a:ext>
            </a:extLst>
          </p:cNvPr>
          <p:cNvCxnSpPr>
            <a:cxnSpLocks/>
          </p:cNvCxnSpPr>
          <p:nvPr/>
        </p:nvCxnSpPr>
        <p:spPr>
          <a:xfrm>
            <a:off x="6529204" y="2095401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85C9307-F379-014B-94DA-CE20E9D6AA3E}"/>
              </a:ext>
            </a:extLst>
          </p:cNvPr>
          <p:cNvCxnSpPr>
            <a:cxnSpLocks/>
          </p:cNvCxnSpPr>
          <p:nvPr/>
        </p:nvCxnSpPr>
        <p:spPr>
          <a:xfrm flipV="1">
            <a:off x="6485725" y="2090926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0E52D6C9-CF3F-9D41-90CF-6004A32AA854}"/>
              </a:ext>
            </a:extLst>
          </p:cNvPr>
          <p:cNvCxnSpPr>
            <a:cxnSpLocks/>
          </p:cNvCxnSpPr>
          <p:nvPr/>
        </p:nvCxnSpPr>
        <p:spPr>
          <a:xfrm>
            <a:off x="6884260" y="2091315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C249404C-AFB0-2D4C-AE19-95BAFD24C94A}"/>
              </a:ext>
            </a:extLst>
          </p:cNvPr>
          <p:cNvCxnSpPr>
            <a:cxnSpLocks/>
          </p:cNvCxnSpPr>
          <p:nvPr/>
        </p:nvCxnSpPr>
        <p:spPr>
          <a:xfrm flipH="1" flipV="1">
            <a:off x="7353888" y="2091315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01096175-7F3C-0A42-BA46-E2CA5B5AAA9C}"/>
              </a:ext>
            </a:extLst>
          </p:cNvPr>
          <p:cNvCxnSpPr>
            <a:cxnSpLocks/>
          </p:cNvCxnSpPr>
          <p:nvPr/>
        </p:nvCxnSpPr>
        <p:spPr>
          <a:xfrm flipH="1">
            <a:off x="7380199" y="2379315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6497E2C2-90CB-F24A-9D75-AF9006E45710}"/>
              </a:ext>
            </a:extLst>
          </p:cNvPr>
          <p:cNvCxnSpPr>
            <a:cxnSpLocks/>
          </p:cNvCxnSpPr>
          <p:nvPr/>
        </p:nvCxnSpPr>
        <p:spPr>
          <a:xfrm>
            <a:off x="7585116" y="2095790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3596071D-9165-7549-8E81-7EB45ED649A9}"/>
              </a:ext>
            </a:extLst>
          </p:cNvPr>
          <p:cNvCxnSpPr>
            <a:cxnSpLocks/>
          </p:cNvCxnSpPr>
          <p:nvPr/>
        </p:nvCxnSpPr>
        <p:spPr>
          <a:xfrm flipV="1">
            <a:off x="7541637" y="2091315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91FDD2F2-1EE9-C645-981E-363C430AEF20}"/>
              </a:ext>
            </a:extLst>
          </p:cNvPr>
          <p:cNvCxnSpPr>
            <a:cxnSpLocks/>
          </p:cNvCxnSpPr>
          <p:nvPr/>
        </p:nvCxnSpPr>
        <p:spPr>
          <a:xfrm>
            <a:off x="7971968" y="2095012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985D204E-DC32-024A-9C86-208A5F77C65E}"/>
              </a:ext>
            </a:extLst>
          </p:cNvPr>
          <p:cNvCxnSpPr>
            <a:cxnSpLocks/>
          </p:cNvCxnSpPr>
          <p:nvPr/>
        </p:nvCxnSpPr>
        <p:spPr>
          <a:xfrm flipH="1" flipV="1">
            <a:off x="8441596" y="2095012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5CB49506-237D-9A41-A758-49557EC36FB9}"/>
              </a:ext>
            </a:extLst>
          </p:cNvPr>
          <p:cNvCxnSpPr>
            <a:cxnSpLocks/>
          </p:cNvCxnSpPr>
          <p:nvPr/>
        </p:nvCxnSpPr>
        <p:spPr>
          <a:xfrm flipH="1">
            <a:off x="8467907" y="2383012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B1B92699-9199-744D-A17B-93493CD3A9FB}"/>
              </a:ext>
            </a:extLst>
          </p:cNvPr>
          <p:cNvCxnSpPr>
            <a:cxnSpLocks/>
          </p:cNvCxnSpPr>
          <p:nvPr/>
        </p:nvCxnSpPr>
        <p:spPr>
          <a:xfrm>
            <a:off x="8672824" y="2099487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5EB6C322-C307-8B41-98E1-9C9A40ABDA48}"/>
              </a:ext>
            </a:extLst>
          </p:cNvPr>
          <p:cNvCxnSpPr>
            <a:cxnSpLocks/>
          </p:cNvCxnSpPr>
          <p:nvPr/>
        </p:nvCxnSpPr>
        <p:spPr>
          <a:xfrm flipV="1">
            <a:off x="8629345" y="2095012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B93034B0-1353-E14E-9FF7-A309E7C6959B}"/>
              </a:ext>
            </a:extLst>
          </p:cNvPr>
          <p:cNvCxnSpPr>
            <a:cxnSpLocks/>
          </p:cNvCxnSpPr>
          <p:nvPr/>
        </p:nvCxnSpPr>
        <p:spPr>
          <a:xfrm>
            <a:off x="9027880" y="2095401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311F206-7D90-D540-A721-0D5BBD539FEE}"/>
              </a:ext>
            </a:extLst>
          </p:cNvPr>
          <p:cNvCxnSpPr>
            <a:cxnSpLocks/>
          </p:cNvCxnSpPr>
          <p:nvPr/>
        </p:nvCxnSpPr>
        <p:spPr>
          <a:xfrm flipH="1" flipV="1">
            <a:off x="9497508" y="2095401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FB652B30-3523-0B4B-BBA3-54CA945A76B2}"/>
              </a:ext>
            </a:extLst>
          </p:cNvPr>
          <p:cNvCxnSpPr>
            <a:cxnSpLocks/>
          </p:cNvCxnSpPr>
          <p:nvPr/>
        </p:nvCxnSpPr>
        <p:spPr>
          <a:xfrm flipH="1">
            <a:off x="9523819" y="2383401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554ECD06-00B9-7344-8D75-A93A1911CC36}"/>
              </a:ext>
            </a:extLst>
          </p:cNvPr>
          <p:cNvCxnSpPr>
            <a:cxnSpLocks/>
          </p:cNvCxnSpPr>
          <p:nvPr/>
        </p:nvCxnSpPr>
        <p:spPr>
          <a:xfrm>
            <a:off x="9728736" y="2099876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F06819CA-947E-894C-88C3-2450EBCCFE74}"/>
              </a:ext>
            </a:extLst>
          </p:cNvPr>
          <p:cNvCxnSpPr>
            <a:cxnSpLocks/>
          </p:cNvCxnSpPr>
          <p:nvPr/>
        </p:nvCxnSpPr>
        <p:spPr>
          <a:xfrm flipV="1">
            <a:off x="9685257" y="2095401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>
            <a:extLst>
              <a:ext uri="{FF2B5EF4-FFF2-40B4-BE49-F238E27FC236}">
                <a16:creationId xmlns:a16="http://schemas.microsoft.com/office/drawing/2014/main" id="{2C9E32EF-6340-934A-889D-8781454A6275}"/>
              </a:ext>
            </a:extLst>
          </p:cNvPr>
          <p:cNvCxnSpPr>
            <a:cxnSpLocks/>
          </p:cNvCxnSpPr>
          <p:nvPr/>
        </p:nvCxnSpPr>
        <p:spPr>
          <a:xfrm>
            <a:off x="10062649" y="2097578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0B3EB2BA-B81E-3F4C-BB7A-2EC003E3A08F}"/>
              </a:ext>
            </a:extLst>
          </p:cNvPr>
          <p:cNvCxnSpPr>
            <a:cxnSpLocks/>
          </p:cNvCxnSpPr>
          <p:nvPr/>
        </p:nvCxnSpPr>
        <p:spPr>
          <a:xfrm flipH="1" flipV="1">
            <a:off x="10532277" y="209757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Arrow Connector 1069">
            <a:extLst>
              <a:ext uri="{FF2B5EF4-FFF2-40B4-BE49-F238E27FC236}">
                <a16:creationId xmlns:a16="http://schemas.microsoft.com/office/drawing/2014/main" id="{97D73F81-C0DC-8A43-89AD-DFD5C5507157}"/>
              </a:ext>
            </a:extLst>
          </p:cNvPr>
          <p:cNvCxnSpPr>
            <a:cxnSpLocks/>
          </p:cNvCxnSpPr>
          <p:nvPr/>
        </p:nvCxnSpPr>
        <p:spPr>
          <a:xfrm flipH="1">
            <a:off x="10558588" y="2385578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595B2B53-1289-DB4C-9DA6-94755CDC650D}"/>
              </a:ext>
            </a:extLst>
          </p:cNvPr>
          <p:cNvCxnSpPr>
            <a:cxnSpLocks/>
          </p:cNvCxnSpPr>
          <p:nvPr/>
        </p:nvCxnSpPr>
        <p:spPr>
          <a:xfrm flipV="1">
            <a:off x="10737710" y="2089139"/>
            <a:ext cx="949126" cy="665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EA79054C-022A-9A42-8A84-97A9A2E27B4C}"/>
              </a:ext>
            </a:extLst>
          </p:cNvPr>
          <p:cNvCxnSpPr>
            <a:cxnSpLocks/>
          </p:cNvCxnSpPr>
          <p:nvPr/>
        </p:nvCxnSpPr>
        <p:spPr>
          <a:xfrm flipV="1">
            <a:off x="10720026" y="209757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9B5BEDEC-15E3-834D-B6FA-2DB0030DAA3D}"/>
              </a:ext>
            </a:extLst>
          </p:cNvPr>
          <p:cNvCxnSpPr>
            <a:cxnSpLocks/>
          </p:cNvCxnSpPr>
          <p:nvPr/>
        </p:nvCxnSpPr>
        <p:spPr>
          <a:xfrm>
            <a:off x="1106885" y="2825064"/>
            <a:ext cx="364399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4F5B8EF6-E4FD-914E-A6A3-3D03D434E659}"/>
              </a:ext>
            </a:extLst>
          </p:cNvPr>
          <p:cNvCxnSpPr>
            <a:cxnSpLocks/>
          </p:cNvCxnSpPr>
          <p:nvPr/>
        </p:nvCxnSpPr>
        <p:spPr>
          <a:xfrm flipH="1" flipV="1">
            <a:off x="1471284" y="2825064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Arrow Connector 1075">
            <a:extLst>
              <a:ext uri="{FF2B5EF4-FFF2-40B4-BE49-F238E27FC236}">
                <a16:creationId xmlns:a16="http://schemas.microsoft.com/office/drawing/2014/main" id="{3CD4810D-F813-514A-B475-C0EA5AD57984}"/>
              </a:ext>
            </a:extLst>
          </p:cNvPr>
          <p:cNvCxnSpPr>
            <a:cxnSpLocks/>
          </p:cNvCxnSpPr>
          <p:nvPr/>
        </p:nvCxnSpPr>
        <p:spPr>
          <a:xfrm flipH="1">
            <a:off x="1497595" y="3113064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D90EE4A2-E56D-4D47-8F98-AA231D6DF428}"/>
              </a:ext>
            </a:extLst>
          </p:cNvPr>
          <p:cNvCxnSpPr>
            <a:cxnSpLocks/>
          </p:cNvCxnSpPr>
          <p:nvPr/>
        </p:nvCxnSpPr>
        <p:spPr>
          <a:xfrm>
            <a:off x="2540704" y="2829539"/>
            <a:ext cx="7452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D817D84E-5252-A94B-9E4A-A0BBD16A8245}"/>
              </a:ext>
            </a:extLst>
          </p:cNvPr>
          <p:cNvCxnSpPr>
            <a:cxnSpLocks/>
          </p:cNvCxnSpPr>
          <p:nvPr/>
        </p:nvCxnSpPr>
        <p:spPr>
          <a:xfrm flipV="1">
            <a:off x="2525808" y="2825064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Arrow Connector 1078">
            <a:extLst>
              <a:ext uri="{FF2B5EF4-FFF2-40B4-BE49-F238E27FC236}">
                <a16:creationId xmlns:a16="http://schemas.microsoft.com/office/drawing/2014/main" id="{FB15D825-872C-B44D-A788-5580E0C20858}"/>
              </a:ext>
            </a:extLst>
          </p:cNvPr>
          <p:cNvCxnSpPr>
            <a:cxnSpLocks/>
          </p:cNvCxnSpPr>
          <p:nvPr/>
        </p:nvCxnSpPr>
        <p:spPr>
          <a:xfrm>
            <a:off x="1575676" y="3113064"/>
            <a:ext cx="936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Arrow Connector 1119">
            <a:extLst>
              <a:ext uri="{FF2B5EF4-FFF2-40B4-BE49-F238E27FC236}">
                <a16:creationId xmlns:a16="http://schemas.microsoft.com/office/drawing/2014/main" id="{356777F5-9463-EE43-8A88-294CE8C9C9C4}"/>
              </a:ext>
            </a:extLst>
          </p:cNvPr>
          <p:cNvCxnSpPr>
            <a:cxnSpLocks/>
          </p:cNvCxnSpPr>
          <p:nvPr/>
        </p:nvCxnSpPr>
        <p:spPr>
          <a:xfrm>
            <a:off x="9554150" y="2827920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Arrow Connector 1120">
            <a:extLst>
              <a:ext uri="{FF2B5EF4-FFF2-40B4-BE49-F238E27FC236}">
                <a16:creationId xmlns:a16="http://schemas.microsoft.com/office/drawing/2014/main" id="{AB9AE527-16F6-1541-97CF-6A25177100F9}"/>
              </a:ext>
            </a:extLst>
          </p:cNvPr>
          <p:cNvCxnSpPr>
            <a:cxnSpLocks/>
          </p:cNvCxnSpPr>
          <p:nvPr/>
        </p:nvCxnSpPr>
        <p:spPr>
          <a:xfrm flipH="1" flipV="1">
            <a:off x="10023778" y="282792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Arrow Connector 1121">
            <a:extLst>
              <a:ext uri="{FF2B5EF4-FFF2-40B4-BE49-F238E27FC236}">
                <a16:creationId xmlns:a16="http://schemas.microsoft.com/office/drawing/2014/main" id="{0582F079-ED6E-6D4C-8C23-5F4C4E47A9F2}"/>
              </a:ext>
            </a:extLst>
          </p:cNvPr>
          <p:cNvCxnSpPr>
            <a:cxnSpLocks/>
          </p:cNvCxnSpPr>
          <p:nvPr/>
        </p:nvCxnSpPr>
        <p:spPr>
          <a:xfrm flipV="1">
            <a:off x="11021152" y="282792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Arrow Connector 1122">
            <a:extLst>
              <a:ext uri="{FF2B5EF4-FFF2-40B4-BE49-F238E27FC236}">
                <a16:creationId xmlns:a16="http://schemas.microsoft.com/office/drawing/2014/main" id="{B3C310FD-1309-A94B-81C8-AB3346D2FCC9}"/>
              </a:ext>
            </a:extLst>
          </p:cNvPr>
          <p:cNvCxnSpPr>
            <a:cxnSpLocks/>
          </p:cNvCxnSpPr>
          <p:nvPr/>
        </p:nvCxnSpPr>
        <p:spPr>
          <a:xfrm>
            <a:off x="10071020" y="3115920"/>
            <a:ext cx="936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B1E91E29-02E5-FF48-A08C-F011C1C3D076}"/>
              </a:ext>
            </a:extLst>
          </p:cNvPr>
          <p:cNvCxnSpPr>
            <a:cxnSpLocks/>
          </p:cNvCxnSpPr>
          <p:nvPr/>
        </p:nvCxnSpPr>
        <p:spPr>
          <a:xfrm>
            <a:off x="11038836" y="2825064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82539260-B35C-5F44-B112-7D46CD217C45}"/>
              </a:ext>
            </a:extLst>
          </p:cNvPr>
          <p:cNvCxnSpPr>
            <a:cxnSpLocks/>
          </p:cNvCxnSpPr>
          <p:nvPr/>
        </p:nvCxnSpPr>
        <p:spPr>
          <a:xfrm>
            <a:off x="1336055" y="3303369"/>
            <a:ext cx="957369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>
            <a:extLst>
              <a:ext uri="{FF2B5EF4-FFF2-40B4-BE49-F238E27FC236}">
                <a16:creationId xmlns:a16="http://schemas.microsoft.com/office/drawing/2014/main" id="{1827BBB1-EE33-CF4D-8C33-863719C8C47A}"/>
              </a:ext>
            </a:extLst>
          </p:cNvPr>
          <p:cNvCxnSpPr>
            <a:cxnSpLocks/>
          </p:cNvCxnSpPr>
          <p:nvPr/>
        </p:nvCxnSpPr>
        <p:spPr>
          <a:xfrm>
            <a:off x="1352041" y="3798669"/>
            <a:ext cx="957369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3914DE-8496-A444-8189-9AA058F3D40C}"/>
              </a:ext>
            </a:extLst>
          </p:cNvPr>
          <p:cNvSpPr txBox="1"/>
          <p:nvPr/>
        </p:nvSpPr>
        <p:spPr>
          <a:xfrm>
            <a:off x="1648656" y="336635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98772DE7-2298-5B4F-8DC7-5562385A30EF}"/>
              </a:ext>
            </a:extLst>
          </p:cNvPr>
          <p:cNvSpPr txBox="1"/>
          <p:nvPr/>
        </p:nvSpPr>
        <p:spPr>
          <a:xfrm>
            <a:off x="2715378" y="336635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7D2B6C4B-1D37-9A40-8153-D8625DCA8B29}"/>
              </a:ext>
            </a:extLst>
          </p:cNvPr>
          <p:cNvSpPr txBox="1"/>
          <p:nvPr/>
        </p:nvSpPr>
        <p:spPr>
          <a:xfrm>
            <a:off x="3735129" y="336635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FA994A19-D77B-114E-AEB9-06B7F301498F}"/>
              </a:ext>
            </a:extLst>
          </p:cNvPr>
          <p:cNvSpPr txBox="1"/>
          <p:nvPr/>
        </p:nvSpPr>
        <p:spPr>
          <a:xfrm>
            <a:off x="4802678" y="336635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46F62A39-8861-4541-AD08-3EC7A8AC54A9}"/>
              </a:ext>
            </a:extLst>
          </p:cNvPr>
          <p:cNvSpPr txBox="1"/>
          <p:nvPr/>
        </p:nvSpPr>
        <p:spPr>
          <a:xfrm>
            <a:off x="5897325" y="336067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BA497541-4067-7640-9A88-F4A78A2077FB}"/>
              </a:ext>
            </a:extLst>
          </p:cNvPr>
          <p:cNvSpPr txBox="1"/>
          <p:nvPr/>
        </p:nvSpPr>
        <p:spPr>
          <a:xfrm>
            <a:off x="6915985" y="33463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664966E4-B144-3C45-A368-FF4785A3E40D}"/>
              </a:ext>
            </a:extLst>
          </p:cNvPr>
          <p:cNvSpPr txBox="1"/>
          <p:nvPr/>
        </p:nvSpPr>
        <p:spPr>
          <a:xfrm>
            <a:off x="7954535" y="334632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AD6645E5-B2A8-104C-B48A-8E7CDE9FB0F4}"/>
              </a:ext>
            </a:extLst>
          </p:cNvPr>
          <p:cNvSpPr txBox="1"/>
          <p:nvPr/>
        </p:nvSpPr>
        <p:spPr>
          <a:xfrm>
            <a:off x="8994354" y="334632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134" name="TextBox 1133">
            <a:extLst>
              <a:ext uri="{FF2B5EF4-FFF2-40B4-BE49-F238E27FC236}">
                <a16:creationId xmlns:a16="http://schemas.microsoft.com/office/drawing/2014/main" id="{0C50DDD4-17AF-0948-A20D-67525A74D762}"/>
              </a:ext>
            </a:extLst>
          </p:cNvPr>
          <p:cNvSpPr txBox="1"/>
          <p:nvPr/>
        </p:nvSpPr>
        <p:spPr>
          <a:xfrm>
            <a:off x="10099812" y="334632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E8E8F1-3F22-6B4C-B131-76204E97CF02}"/>
              </a:ext>
            </a:extLst>
          </p:cNvPr>
          <p:cNvSpPr txBox="1"/>
          <p:nvPr/>
        </p:nvSpPr>
        <p:spPr>
          <a:xfrm>
            <a:off x="5483885" y="5928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CYCLE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075555-0EAF-B04C-88F9-643C21BB15B9}"/>
              </a:ext>
            </a:extLst>
          </p:cNvPr>
          <p:cNvCxnSpPr>
            <a:cxnSpLocks/>
          </p:cNvCxnSpPr>
          <p:nvPr/>
        </p:nvCxnSpPr>
        <p:spPr>
          <a:xfrm>
            <a:off x="2429328" y="369332"/>
            <a:ext cx="849640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48E93691-CADE-324C-AF83-DC08D5D2C673}"/>
              </a:ext>
            </a:extLst>
          </p:cNvPr>
          <p:cNvCxnSpPr>
            <a:cxnSpLocks/>
          </p:cNvCxnSpPr>
          <p:nvPr/>
        </p:nvCxnSpPr>
        <p:spPr>
          <a:xfrm>
            <a:off x="2437503" y="919939"/>
            <a:ext cx="315214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979DAF-75F1-4343-814E-CE6907614785}"/>
              </a:ext>
            </a:extLst>
          </p:cNvPr>
          <p:cNvSpPr txBox="1"/>
          <p:nvPr/>
        </p:nvSpPr>
        <p:spPr>
          <a:xfrm>
            <a:off x="2839589" y="673877"/>
            <a:ext cx="246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Address sent from ROM to CPU</a:t>
            </a:r>
          </a:p>
        </p:txBody>
      </p:sp>
      <p:cxnSp>
        <p:nvCxnSpPr>
          <p:cNvPr id="1136" name="Straight Arrow Connector 1135">
            <a:extLst>
              <a:ext uri="{FF2B5EF4-FFF2-40B4-BE49-F238E27FC236}">
                <a16:creationId xmlns:a16="http://schemas.microsoft.com/office/drawing/2014/main" id="{0D6BEB11-97EA-CE48-A5C3-2507C472DAB8}"/>
              </a:ext>
            </a:extLst>
          </p:cNvPr>
          <p:cNvCxnSpPr>
            <a:cxnSpLocks/>
          </p:cNvCxnSpPr>
          <p:nvPr/>
        </p:nvCxnSpPr>
        <p:spPr>
          <a:xfrm>
            <a:off x="5604057" y="923859"/>
            <a:ext cx="209122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7" name="TextBox 1136">
            <a:extLst>
              <a:ext uri="{FF2B5EF4-FFF2-40B4-BE49-F238E27FC236}">
                <a16:creationId xmlns:a16="http://schemas.microsoft.com/office/drawing/2014/main" id="{C60D28F6-4228-CB4C-8443-63AD820D6739}"/>
              </a:ext>
            </a:extLst>
          </p:cNvPr>
          <p:cNvSpPr txBox="1"/>
          <p:nvPr/>
        </p:nvSpPr>
        <p:spPr>
          <a:xfrm>
            <a:off x="5918231" y="447343"/>
            <a:ext cx="148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Instruction sent </a:t>
            </a:r>
          </a:p>
          <a:p>
            <a:pPr algn="ctr"/>
            <a:r>
              <a:rPr lang="en-US" sz="1400" dirty="0"/>
              <a:t>to CPU from ROM</a:t>
            </a:r>
          </a:p>
        </p:txBody>
      </p:sp>
      <p:cxnSp>
        <p:nvCxnSpPr>
          <p:cNvPr id="1138" name="Straight Arrow Connector 1137">
            <a:extLst>
              <a:ext uri="{FF2B5EF4-FFF2-40B4-BE49-F238E27FC236}">
                <a16:creationId xmlns:a16="http://schemas.microsoft.com/office/drawing/2014/main" id="{3445590A-5009-E043-9115-C1D3E5A479CB}"/>
              </a:ext>
            </a:extLst>
          </p:cNvPr>
          <p:cNvCxnSpPr>
            <a:cxnSpLocks/>
          </p:cNvCxnSpPr>
          <p:nvPr/>
        </p:nvCxnSpPr>
        <p:spPr>
          <a:xfrm>
            <a:off x="5611730" y="1141700"/>
            <a:ext cx="103847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187626D-5316-C04D-AD69-1140D146F36D}"/>
              </a:ext>
            </a:extLst>
          </p:cNvPr>
          <p:cNvSpPr txBox="1"/>
          <p:nvPr/>
        </p:nvSpPr>
        <p:spPr>
          <a:xfrm>
            <a:off x="5830547" y="918134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1.35µs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B31507EF-3A17-E441-87ED-180EE817AF47}"/>
              </a:ext>
            </a:extLst>
          </p:cNvPr>
          <p:cNvCxnSpPr>
            <a:cxnSpLocks/>
          </p:cNvCxnSpPr>
          <p:nvPr/>
        </p:nvCxnSpPr>
        <p:spPr>
          <a:xfrm>
            <a:off x="7721122" y="923502"/>
            <a:ext cx="323417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0" name="TextBox 1139">
            <a:extLst>
              <a:ext uri="{FF2B5EF4-FFF2-40B4-BE49-F238E27FC236}">
                <a16:creationId xmlns:a16="http://schemas.microsoft.com/office/drawing/2014/main" id="{C691513F-45FF-D340-AE0B-91C2CE18147A}"/>
              </a:ext>
            </a:extLst>
          </p:cNvPr>
          <p:cNvSpPr txBox="1"/>
          <p:nvPr/>
        </p:nvSpPr>
        <p:spPr>
          <a:xfrm>
            <a:off x="8344597" y="464649"/>
            <a:ext cx="192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Execution of Instruction</a:t>
            </a:r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11AFC258-1CAD-604F-BFE0-688A754668A5}"/>
              </a:ext>
            </a:extLst>
          </p:cNvPr>
          <p:cNvSpPr txBox="1"/>
          <p:nvPr/>
        </p:nvSpPr>
        <p:spPr>
          <a:xfrm>
            <a:off x="7704438" y="709664"/>
            <a:ext cx="3169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is operated on in the CPU, or</a:t>
            </a:r>
          </a:p>
          <a:p>
            <a:pPr algn="ctr"/>
            <a:r>
              <a:rPr lang="en-US" sz="1100" dirty="0"/>
              <a:t>Data or address is sent to/from CPU</a:t>
            </a:r>
          </a:p>
        </p:txBody>
      </p:sp>
      <p:cxnSp>
        <p:nvCxnSpPr>
          <p:cNvPr id="1142" name="Straight Arrow Connector 1141">
            <a:extLst>
              <a:ext uri="{FF2B5EF4-FFF2-40B4-BE49-F238E27FC236}">
                <a16:creationId xmlns:a16="http://schemas.microsoft.com/office/drawing/2014/main" id="{B92E3843-332F-454C-8F60-45B7DC324A72}"/>
              </a:ext>
            </a:extLst>
          </p:cNvPr>
          <p:cNvCxnSpPr>
            <a:cxnSpLocks/>
          </p:cNvCxnSpPr>
          <p:nvPr/>
        </p:nvCxnSpPr>
        <p:spPr>
          <a:xfrm>
            <a:off x="1371843" y="4242584"/>
            <a:ext cx="421780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E8D89E1-B3D1-2042-8CBE-1B9B3D935A79}"/>
              </a:ext>
            </a:extLst>
          </p:cNvPr>
          <p:cNvSpPr/>
          <p:nvPr/>
        </p:nvSpPr>
        <p:spPr>
          <a:xfrm>
            <a:off x="2733947" y="4002957"/>
            <a:ext cx="1506841" cy="337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46CEBE06-92F6-904A-B413-E7F7CA81419A}"/>
              </a:ext>
            </a:extLst>
          </p:cNvPr>
          <p:cNvSpPr txBox="1"/>
          <p:nvPr/>
        </p:nvSpPr>
        <p:spPr>
          <a:xfrm>
            <a:off x="1373806" y="4018201"/>
            <a:ext cx="42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CPU is enabled</a:t>
            </a:r>
          </a:p>
        </p:txBody>
      </p:sp>
      <p:cxnSp>
        <p:nvCxnSpPr>
          <p:cNvPr id="1145" name="Straight Arrow Connector 1144">
            <a:extLst>
              <a:ext uri="{FF2B5EF4-FFF2-40B4-BE49-F238E27FC236}">
                <a16:creationId xmlns:a16="http://schemas.microsoft.com/office/drawing/2014/main" id="{26E8EBCF-5D3A-7846-9008-BCF140D6B0FF}"/>
              </a:ext>
            </a:extLst>
          </p:cNvPr>
          <p:cNvCxnSpPr>
            <a:cxnSpLocks/>
          </p:cNvCxnSpPr>
          <p:nvPr/>
        </p:nvCxnSpPr>
        <p:spPr>
          <a:xfrm>
            <a:off x="5604599" y="4248281"/>
            <a:ext cx="209122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47F8850-DCC7-4A4B-81A7-9163553662EE}"/>
              </a:ext>
            </a:extLst>
          </p:cNvPr>
          <p:cNvSpPr/>
          <p:nvPr/>
        </p:nvSpPr>
        <p:spPr>
          <a:xfrm>
            <a:off x="6495026" y="4045644"/>
            <a:ext cx="341168" cy="22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C0FCB018-27D7-AD45-B252-115D830CAF61}"/>
              </a:ext>
            </a:extLst>
          </p:cNvPr>
          <p:cNvSpPr txBox="1"/>
          <p:nvPr/>
        </p:nvSpPr>
        <p:spPr>
          <a:xfrm>
            <a:off x="5647230" y="3986118"/>
            <a:ext cx="2048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selected 4001 is enabled</a:t>
            </a: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6425519E-46F4-8945-8B79-AA3F7F92DD72}"/>
              </a:ext>
            </a:extLst>
          </p:cNvPr>
          <p:cNvSpPr txBox="1"/>
          <p:nvPr/>
        </p:nvSpPr>
        <p:spPr>
          <a:xfrm>
            <a:off x="7695395" y="3949700"/>
            <a:ext cx="106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CPU is enabled</a:t>
            </a:r>
          </a:p>
        </p:txBody>
      </p:sp>
      <p:sp>
        <p:nvSpPr>
          <p:cNvPr id="1147" name="TextBox 1146">
            <a:extLst>
              <a:ext uri="{FF2B5EF4-FFF2-40B4-BE49-F238E27FC236}">
                <a16:creationId xmlns:a16="http://schemas.microsoft.com/office/drawing/2014/main" id="{F49DA405-73C7-8A4E-A018-E5D1E664F6BC}"/>
              </a:ext>
            </a:extLst>
          </p:cNvPr>
          <p:cNvSpPr txBox="1"/>
          <p:nvPr/>
        </p:nvSpPr>
        <p:spPr>
          <a:xfrm>
            <a:off x="9828051" y="3947931"/>
            <a:ext cx="106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CPU is enabled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7722F2-E0AE-2B45-96EA-674FF9634312}"/>
              </a:ext>
            </a:extLst>
          </p:cNvPr>
          <p:cNvSpPr txBox="1"/>
          <p:nvPr/>
        </p:nvSpPr>
        <p:spPr>
          <a:xfrm>
            <a:off x="8771371" y="3798669"/>
            <a:ext cx="104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If IOR</a:t>
            </a:r>
            <a:r>
              <a:rPr lang="en-US" sz="1200" baseline="30000" dirty="0"/>
              <a:t>(1)</a:t>
            </a:r>
            <a:r>
              <a:rPr lang="en-US" sz="1200" dirty="0"/>
              <a:t> the selected 4001 or 4002 are enabled, otherwise the CPU is enabled</a:t>
            </a:r>
          </a:p>
        </p:txBody>
      </p:sp>
      <p:sp>
        <p:nvSpPr>
          <p:cNvPr id="1148" name="TextBox 1147">
            <a:extLst>
              <a:ext uri="{FF2B5EF4-FFF2-40B4-BE49-F238E27FC236}">
                <a16:creationId xmlns:a16="http://schemas.microsoft.com/office/drawing/2014/main" id="{EA447515-E8C0-D14C-BE86-81B2A5D2C009}"/>
              </a:ext>
            </a:extLst>
          </p:cNvPr>
          <p:cNvSpPr txBox="1"/>
          <p:nvPr/>
        </p:nvSpPr>
        <p:spPr>
          <a:xfrm>
            <a:off x="2395975" y="5397699"/>
            <a:ext cx="1062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Lower 4-bit address to ROMs.</a:t>
            </a:r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DBD6F09A-5DD9-7440-843C-4203480E75F4}"/>
              </a:ext>
            </a:extLst>
          </p:cNvPr>
          <p:cNvSpPr txBox="1"/>
          <p:nvPr/>
        </p:nvSpPr>
        <p:spPr>
          <a:xfrm>
            <a:off x="3432887" y="5397698"/>
            <a:ext cx="1062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Middle 4-bit address to ROMs.</a:t>
            </a:r>
          </a:p>
        </p:txBody>
      </p:sp>
      <p:sp>
        <p:nvSpPr>
          <p:cNvPr id="1150" name="TextBox 1149">
            <a:extLst>
              <a:ext uri="{FF2B5EF4-FFF2-40B4-BE49-F238E27FC236}">
                <a16:creationId xmlns:a16="http://schemas.microsoft.com/office/drawing/2014/main" id="{E4B385AF-DDDF-1145-A98D-FA1B4C16A1AA}"/>
              </a:ext>
            </a:extLst>
          </p:cNvPr>
          <p:cNvSpPr txBox="1"/>
          <p:nvPr/>
        </p:nvSpPr>
        <p:spPr>
          <a:xfrm>
            <a:off x="4546831" y="5397699"/>
            <a:ext cx="1062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Higher 4-bit address to ROMs. (Chip select code)</a:t>
            </a:r>
          </a:p>
        </p:txBody>
      </p:sp>
      <p:cxnSp>
        <p:nvCxnSpPr>
          <p:cNvPr id="1151" name="Straight Arrow Connector 1150">
            <a:extLst>
              <a:ext uri="{FF2B5EF4-FFF2-40B4-BE49-F238E27FC236}">
                <a16:creationId xmlns:a16="http://schemas.microsoft.com/office/drawing/2014/main" id="{BEC16A7E-6E3A-0443-84D6-733B746DF0E9}"/>
              </a:ext>
            </a:extLst>
          </p:cNvPr>
          <p:cNvCxnSpPr>
            <a:cxnSpLocks/>
          </p:cNvCxnSpPr>
          <p:nvPr/>
        </p:nvCxnSpPr>
        <p:spPr>
          <a:xfrm>
            <a:off x="5604599" y="5667601"/>
            <a:ext cx="209122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2" name="Rectangle 1151">
            <a:extLst>
              <a:ext uri="{FF2B5EF4-FFF2-40B4-BE49-F238E27FC236}">
                <a16:creationId xmlns:a16="http://schemas.microsoft.com/office/drawing/2014/main" id="{67AA8AF8-42C9-5D40-A8A1-162D79EB2B70}"/>
              </a:ext>
            </a:extLst>
          </p:cNvPr>
          <p:cNvSpPr/>
          <p:nvPr/>
        </p:nvSpPr>
        <p:spPr>
          <a:xfrm>
            <a:off x="6495026" y="5464964"/>
            <a:ext cx="341168" cy="22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TextBox 1152">
            <a:extLst>
              <a:ext uri="{FF2B5EF4-FFF2-40B4-BE49-F238E27FC236}">
                <a16:creationId xmlns:a16="http://schemas.microsoft.com/office/drawing/2014/main" id="{C290B318-7450-2F44-844B-1B5C3DDF0C41}"/>
              </a:ext>
            </a:extLst>
          </p:cNvPr>
          <p:cNvSpPr txBox="1"/>
          <p:nvPr/>
        </p:nvSpPr>
        <p:spPr>
          <a:xfrm>
            <a:off x="5647230" y="5405438"/>
            <a:ext cx="2048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Instruction to CPU</a:t>
            </a:r>
          </a:p>
        </p:txBody>
      </p:sp>
      <p:sp>
        <p:nvSpPr>
          <p:cNvPr id="1154" name="TextBox 1153">
            <a:extLst>
              <a:ext uri="{FF2B5EF4-FFF2-40B4-BE49-F238E27FC236}">
                <a16:creationId xmlns:a16="http://schemas.microsoft.com/office/drawing/2014/main" id="{E81B5817-CB46-FC48-AD59-0D9E5E6B8E5D}"/>
              </a:ext>
            </a:extLst>
          </p:cNvPr>
          <p:cNvSpPr txBox="1"/>
          <p:nvPr/>
        </p:nvSpPr>
        <p:spPr>
          <a:xfrm>
            <a:off x="5564615" y="5914007"/>
            <a:ext cx="1062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OPR to CPU</a:t>
            </a:r>
          </a:p>
        </p:txBody>
      </p:sp>
      <p:sp>
        <p:nvSpPr>
          <p:cNvPr id="1155" name="TextBox 1154">
            <a:extLst>
              <a:ext uri="{FF2B5EF4-FFF2-40B4-BE49-F238E27FC236}">
                <a16:creationId xmlns:a16="http://schemas.microsoft.com/office/drawing/2014/main" id="{3C859059-684F-634D-A3A8-B30FCB4C8D78}"/>
              </a:ext>
            </a:extLst>
          </p:cNvPr>
          <p:cNvSpPr txBox="1"/>
          <p:nvPr/>
        </p:nvSpPr>
        <p:spPr>
          <a:xfrm>
            <a:off x="6651558" y="5905530"/>
            <a:ext cx="1062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OPA to CPU and ROMs and RAMs if IO</a:t>
            </a:r>
            <a:r>
              <a:rPr lang="en-US" sz="1200" baseline="30000" dirty="0"/>
              <a:t>(1)</a:t>
            </a:r>
          </a:p>
        </p:txBody>
      </p:sp>
      <p:sp>
        <p:nvSpPr>
          <p:cNvPr id="1156" name="TextBox 1155">
            <a:extLst>
              <a:ext uri="{FF2B5EF4-FFF2-40B4-BE49-F238E27FC236}">
                <a16:creationId xmlns:a16="http://schemas.microsoft.com/office/drawing/2014/main" id="{66D47A7A-E8A2-9E4A-BBFA-00A707AFEE1B}"/>
              </a:ext>
            </a:extLst>
          </p:cNvPr>
          <p:cNvSpPr txBox="1"/>
          <p:nvPr/>
        </p:nvSpPr>
        <p:spPr>
          <a:xfrm>
            <a:off x="7722063" y="5397699"/>
            <a:ext cx="1062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OPA Out</a:t>
            </a:r>
          </a:p>
        </p:txBody>
      </p:sp>
      <p:sp>
        <p:nvSpPr>
          <p:cNvPr id="1157" name="TextBox 1156">
            <a:extLst>
              <a:ext uri="{FF2B5EF4-FFF2-40B4-BE49-F238E27FC236}">
                <a16:creationId xmlns:a16="http://schemas.microsoft.com/office/drawing/2014/main" id="{DAD8E5FB-936B-B44A-A49C-7E1E081380AA}"/>
              </a:ext>
            </a:extLst>
          </p:cNvPr>
          <p:cNvSpPr txBox="1"/>
          <p:nvPr/>
        </p:nvSpPr>
        <p:spPr>
          <a:xfrm>
            <a:off x="7731060" y="5905530"/>
            <a:ext cx="1062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(Not Used)</a:t>
            </a:r>
          </a:p>
        </p:txBody>
      </p:sp>
      <p:sp>
        <p:nvSpPr>
          <p:cNvPr id="1158" name="TextBox 1157">
            <a:extLst>
              <a:ext uri="{FF2B5EF4-FFF2-40B4-BE49-F238E27FC236}">
                <a16:creationId xmlns:a16="http://schemas.microsoft.com/office/drawing/2014/main" id="{7B4038EC-C6F5-564E-B9E2-7AF9578DD751}"/>
              </a:ext>
            </a:extLst>
          </p:cNvPr>
          <p:cNvSpPr txBox="1"/>
          <p:nvPr/>
        </p:nvSpPr>
        <p:spPr>
          <a:xfrm>
            <a:off x="8730141" y="5397699"/>
            <a:ext cx="1223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or Address to ROMs and RAMs if IO</a:t>
            </a:r>
            <a:r>
              <a:rPr lang="en-US" sz="1200" baseline="30000" dirty="0"/>
              <a:t>(1) </a:t>
            </a:r>
            <a:r>
              <a:rPr lang="en-US" sz="1200" dirty="0"/>
              <a:t>or SRC</a:t>
            </a:r>
            <a:r>
              <a:rPr lang="en-US" sz="1200" baseline="30000" dirty="0"/>
              <a:t>(2)</a:t>
            </a:r>
          </a:p>
          <a:p>
            <a:endParaRPr lang="en-US" sz="1200" dirty="0"/>
          </a:p>
          <a:p>
            <a:r>
              <a:rPr lang="en-US" sz="1200" dirty="0"/>
              <a:t>Data to CPU if IOR</a:t>
            </a:r>
            <a:r>
              <a:rPr lang="en-US" sz="1200" baseline="30000" dirty="0"/>
              <a:t>(1)</a:t>
            </a:r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F204F480-8B9B-AC4A-98BD-1477939BF1DF}"/>
              </a:ext>
            </a:extLst>
          </p:cNvPr>
          <p:cNvSpPr txBox="1"/>
          <p:nvPr/>
        </p:nvSpPr>
        <p:spPr>
          <a:xfrm>
            <a:off x="9788964" y="5397699"/>
            <a:ext cx="122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Address to RAMs if SRC</a:t>
            </a:r>
            <a:r>
              <a:rPr lang="en-US" sz="1200" baseline="30000" dirty="0"/>
              <a:t>(2)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C7FC74-0BC5-0E4D-A52A-60B9B705FCCA}"/>
              </a:ext>
            </a:extLst>
          </p:cNvPr>
          <p:cNvSpPr txBox="1"/>
          <p:nvPr/>
        </p:nvSpPr>
        <p:spPr>
          <a:xfrm>
            <a:off x="27220" y="6783373"/>
            <a:ext cx="1066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	IO instructions control the flow of information between the accumulator in the CPU, I/O lines in ROMs and RAMs and RAM storage.</a:t>
            </a:r>
          </a:p>
          <a:p>
            <a:pPr lvl="1"/>
            <a:r>
              <a:rPr lang="en-US" sz="1400" dirty="0"/>
              <a:t>	</a:t>
            </a:r>
            <a:r>
              <a:rPr lang="en-US" sz="1400" b="1" dirty="0"/>
              <a:t>IOR </a:t>
            </a:r>
            <a:r>
              <a:rPr lang="en-US" sz="1400" dirty="0"/>
              <a:t>stands for I/O Read. In this case, the CPU will receive data from RAM storage locations or I/O input lines of 4001</a:t>
            </a:r>
          </a:p>
        </p:txBody>
      </p:sp>
      <p:sp>
        <p:nvSpPr>
          <p:cNvPr id="1160" name="TextBox 1159">
            <a:extLst>
              <a:ext uri="{FF2B5EF4-FFF2-40B4-BE49-F238E27FC236}">
                <a16:creationId xmlns:a16="http://schemas.microsoft.com/office/drawing/2014/main" id="{C0F5EFFE-92DB-5247-808A-3942A885ED13}"/>
              </a:ext>
            </a:extLst>
          </p:cNvPr>
          <p:cNvSpPr txBox="1"/>
          <p:nvPr/>
        </p:nvSpPr>
        <p:spPr>
          <a:xfrm>
            <a:off x="28765" y="7236863"/>
            <a:ext cx="7706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	The SRC instruction designates the chip number and address for a following I/O instruction.</a:t>
            </a:r>
          </a:p>
        </p:txBody>
      </p:sp>
    </p:spTree>
    <p:extLst>
      <p:ext uri="{BB962C8B-B14F-4D97-AF65-F5344CB8AC3E}">
        <p14:creationId xmlns:p14="http://schemas.microsoft.com/office/powerpoint/2010/main" val="104871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9285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022663" y="3253674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2610540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259744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299831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39206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B73085-A806-904F-9E3A-EA9CFFE2758C}"/>
              </a:ext>
            </a:extLst>
          </p:cNvPr>
          <p:cNvSpPr txBox="1"/>
          <p:nvPr/>
        </p:nvSpPr>
        <p:spPr>
          <a:xfrm>
            <a:off x="5093456" y="6328157"/>
            <a:ext cx="150591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BBL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F27AA7A-108A-9D41-98AF-AAB4F7CE883B}"/>
              </a:ext>
            </a:extLst>
          </p:cNvPr>
          <p:cNvGrpSpPr/>
          <p:nvPr/>
        </p:nvGrpSpPr>
        <p:grpSpPr>
          <a:xfrm>
            <a:off x="1322081" y="3760171"/>
            <a:ext cx="4494952" cy="2279569"/>
            <a:chOff x="7904101" y="-118702"/>
            <a:chExt cx="4494952" cy="2279569"/>
          </a:xfrm>
        </p:grpSpPr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26C50F37-E07F-6E48-ADED-B8EEA45A5659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83B44AA-D311-C34A-8031-FDA947198697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791F2C-DC5B-F24C-B714-8C6F614E6B6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1ADDA3-00BB-364D-97D6-4DC0BDE83A5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4E4AA2-321E-864B-9B80-39E2AEDAF4D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1C913FE-4B9F-6E47-90AF-E2A8B28555F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4A13EEF-8934-7145-B732-8AE503352104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3B3DCB1-8268-8341-A0F9-B314CE237F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0135FAC-CEC7-EF43-9DE2-A72212DE423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8F882E8-C4B7-894B-AA99-F7A85E819FBB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0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99" name="Double Brace 98">
              <a:extLst>
                <a:ext uri="{FF2B5EF4-FFF2-40B4-BE49-F238E27FC236}">
                  <a16:creationId xmlns:a16="http://schemas.microsoft.com/office/drawing/2014/main" id="{B341B56B-374C-3649-88D9-8663830D2DBE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969B11-02ED-4A47-A7E9-1BCFC3E812E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076BFD-6A2A-4E48-98EB-6C07C2FE1097}"/>
              </a:ext>
            </a:extLst>
          </p:cNvPr>
          <p:cNvGrpSpPr/>
          <p:nvPr/>
        </p:nvGrpSpPr>
        <p:grpSpPr>
          <a:xfrm>
            <a:off x="1596111" y="6293548"/>
            <a:ext cx="891264" cy="369332"/>
            <a:chOff x="4489078" y="4509216"/>
            <a:chExt cx="891264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F794F60-7137-8444-893A-67EE22137A9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0E6B6EB6-DFC6-E942-A475-F9ABB2A62E5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DAA4D21-3030-7B4B-AEA2-C0579C625726}"/>
              </a:ext>
            </a:extLst>
          </p:cNvPr>
          <p:cNvSpPr/>
          <p:nvPr/>
        </p:nvSpPr>
        <p:spPr>
          <a:xfrm>
            <a:off x="796181" y="627696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51EFE10-9975-D04E-BC92-289AD97D8D8E}"/>
              </a:ext>
            </a:extLst>
          </p:cNvPr>
          <p:cNvGrpSpPr/>
          <p:nvPr/>
        </p:nvGrpSpPr>
        <p:grpSpPr>
          <a:xfrm>
            <a:off x="1596111" y="5959723"/>
            <a:ext cx="1531246" cy="369332"/>
            <a:chOff x="4489078" y="4509216"/>
            <a:chExt cx="1531246" cy="369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C14987-FE26-4041-9197-618E241C06F8}"/>
                </a:ext>
              </a:extLst>
            </p:cNvPr>
            <p:cNvSpPr txBox="1"/>
            <p:nvPr/>
          </p:nvSpPr>
          <p:spPr>
            <a:xfrm>
              <a:off x="4817431" y="4509216"/>
              <a:ext cx="120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PL, PM, PH</a:t>
              </a:r>
              <a:endParaRPr lang="en-US" baseline="-25000" dirty="0"/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E096C965-4548-6145-A68A-58C34A6DEAB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838648-A077-B841-9DEF-011DD9783FCF}"/>
              </a:ext>
            </a:extLst>
          </p:cNvPr>
          <p:cNvSpPr/>
          <p:nvPr/>
        </p:nvSpPr>
        <p:spPr>
          <a:xfrm>
            <a:off x="796181" y="594314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(Stack) 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48181C-DA13-5D4B-996A-336878E77E0E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165572" y="335835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0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2601255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258815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29890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382779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98F828B-28DA-C647-91EE-C2E4381AA31F}"/>
              </a:ext>
            </a:extLst>
          </p:cNvPr>
          <p:cNvSpPr txBox="1"/>
          <p:nvPr/>
        </p:nvSpPr>
        <p:spPr>
          <a:xfrm>
            <a:off x="5177377" y="6344415"/>
            <a:ext cx="156490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2248E4C-734D-1049-B693-7EE72BFACB0E}"/>
              </a:ext>
            </a:extLst>
          </p:cNvPr>
          <p:cNvGrpSpPr/>
          <p:nvPr/>
        </p:nvGrpSpPr>
        <p:grpSpPr>
          <a:xfrm>
            <a:off x="1366097" y="3794871"/>
            <a:ext cx="4655593" cy="3387565"/>
            <a:chOff x="7904101" y="-118702"/>
            <a:chExt cx="4655593" cy="3387565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146FF247-59BA-BF4C-9D5E-9E27E7758145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4822686-2186-2146-A958-F151AEA07CF8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FC4821-DB3F-3F42-8780-9CA56118EB2F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741845-FE14-1743-87D4-EDE715250F0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6F0E508-9B2E-AC4E-A02D-CABC4BC9B90B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F1940D5-5600-0046-BD88-427AB5BEEF0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BD646D2-5065-3B42-8818-B965B325739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685BBF-24BE-414A-8286-9E3DAA801BC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C99DF72-3EB9-9647-8D47-C770D86449E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DBE1BA5-B42B-754D-AACD-1ABC2CD9F22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12" name="Double Brace 111">
              <a:extLst>
                <a:ext uri="{FF2B5EF4-FFF2-40B4-BE49-F238E27FC236}">
                  <a16:creationId xmlns:a16="http://schemas.microsoft.com/office/drawing/2014/main" id="{DA326F7F-8B40-8F45-A96F-20A79E0E9E99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389967D-CE33-AC4E-AEF5-7DCFF344AFD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3E70EB7-070D-C945-8EA7-40C35BCAF349}"/>
              </a:ext>
            </a:extLst>
          </p:cNvPr>
          <p:cNvGrpSpPr/>
          <p:nvPr/>
        </p:nvGrpSpPr>
        <p:grpSpPr>
          <a:xfrm>
            <a:off x="1977421" y="5515543"/>
            <a:ext cx="891264" cy="369332"/>
            <a:chOff x="4489078" y="4509216"/>
            <a:chExt cx="891264" cy="36933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7567E8-AAA6-064A-8B6A-95DCFB972B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</a:p>
          </p:txBody>
        </p:sp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978F7777-0EF5-6B4C-BFC1-22FEE2AE90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A205572-24A3-6F4B-9E20-2FC1F53A5BC5}"/>
              </a:ext>
            </a:extLst>
          </p:cNvPr>
          <p:cNvSpPr/>
          <p:nvPr/>
        </p:nvSpPr>
        <p:spPr>
          <a:xfrm>
            <a:off x="1303431" y="55130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MSn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D321A35-D271-E449-AD74-299891A27C7C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109915</TotalTime>
  <Words>5543</Words>
  <Application>Microsoft Macintosh PowerPoint</Application>
  <PresentationFormat>Widescreen</PresentationFormat>
  <Paragraphs>2108</Paragraphs>
  <Slides>49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-webkit-standard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249</cp:revision>
  <cp:lastPrinted>2021-04-22T14:45:13Z</cp:lastPrinted>
  <dcterms:created xsi:type="dcterms:W3CDTF">2021-02-18T20:52:12Z</dcterms:created>
  <dcterms:modified xsi:type="dcterms:W3CDTF">2022-01-10T11:52:58Z</dcterms:modified>
</cp:coreProperties>
</file>